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3"/>
  </p:notesMasterIdLst>
  <p:handoutMasterIdLst>
    <p:handoutMasterId r:id="rId24"/>
  </p:handoutMasterIdLst>
  <p:sldIdLst>
    <p:sldId id="256" r:id="rId2"/>
    <p:sldId id="308" r:id="rId3"/>
    <p:sldId id="314" r:id="rId4"/>
    <p:sldId id="315" r:id="rId5"/>
    <p:sldId id="317" r:id="rId6"/>
    <p:sldId id="327" r:id="rId7"/>
    <p:sldId id="328" r:id="rId8"/>
    <p:sldId id="340" r:id="rId9"/>
    <p:sldId id="336" r:id="rId10"/>
    <p:sldId id="337" r:id="rId11"/>
    <p:sldId id="330" r:id="rId12"/>
    <p:sldId id="334" r:id="rId13"/>
    <p:sldId id="333" r:id="rId14"/>
    <p:sldId id="326" r:id="rId15"/>
    <p:sldId id="331" r:id="rId16"/>
    <p:sldId id="332" r:id="rId17"/>
    <p:sldId id="324" r:id="rId18"/>
    <p:sldId id="335" r:id="rId19"/>
    <p:sldId id="338" r:id="rId20"/>
    <p:sldId id="342"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C"/>
    <a:srgbClr val="007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71636" autoAdjust="0"/>
  </p:normalViewPr>
  <p:slideViewPr>
    <p:cSldViewPr snapToGrid="0" snapToObjects="1">
      <p:cViewPr varScale="1">
        <p:scale>
          <a:sx n="83" d="100"/>
          <a:sy n="83" d="100"/>
        </p:scale>
        <p:origin x="783"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4CAFF-DBA8-4825-A389-66240DA78FAE}" type="doc">
      <dgm:prSet loTypeId="urn:microsoft.com/office/officeart/2005/8/layout/bProcess2" loCatId="process" qsTypeId="urn:microsoft.com/office/officeart/2005/8/quickstyle/simple3" qsCatId="simple" csTypeId="urn:microsoft.com/office/officeart/2005/8/colors/accent1_2" csCatId="accent1" phldr="1"/>
      <dgm:spPr/>
      <dgm:t>
        <a:bodyPr/>
        <a:lstStyle/>
        <a:p>
          <a:endParaRPr lang="en-US"/>
        </a:p>
      </dgm:t>
    </dgm:pt>
    <dgm:pt modelId="{14D01057-4E08-4F91-9A36-A8F3A01D9262}">
      <dgm:prSet phldrT="[Text]" custT="1"/>
      <dgm:spPr/>
      <dgm:t>
        <a:bodyPr/>
        <a:lstStyle/>
        <a:p>
          <a:r>
            <a:rPr lang="en-US" sz="1600" dirty="0"/>
            <a:t>Consigner </a:t>
          </a:r>
        </a:p>
      </dgm:t>
    </dgm:pt>
    <dgm:pt modelId="{AD0B305C-C360-4BBA-9E5E-A06B833156CC}" type="parTrans" cxnId="{6BACC9E0-65FE-4C5E-BF86-DB6AA27CDD1E}">
      <dgm:prSet/>
      <dgm:spPr/>
      <dgm:t>
        <a:bodyPr/>
        <a:lstStyle/>
        <a:p>
          <a:endParaRPr lang="en-US"/>
        </a:p>
      </dgm:t>
    </dgm:pt>
    <dgm:pt modelId="{78BDEB1A-A2C4-4CE2-AB2C-441CD7A1F1C0}" type="sibTrans" cxnId="{6BACC9E0-65FE-4C5E-BF86-DB6AA27CDD1E}">
      <dgm:prSet/>
      <dgm:spPr>
        <a:solidFill>
          <a:schemeClr val="bg1"/>
        </a:solidFill>
        <a:ln>
          <a:solidFill>
            <a:schemeClr val="bg1"/>
          </a:solidFill>
        </a:ln>
        <a:effectLst/>
      </dgm:spPr>
      <dgm:t>
        <a:bodyPr/>
        <a:lstStyle/>
        <a:p>
          <a:endParaRPr lang="en-US"/>
        </a:p>
      </dgm:t>
    </dgm:pt>
    <dgm:pt modelId="{B36BAE76-1650-49EA-A064-FF75F1C870CA}">
      <dgm:prSet phldrT="[Text]" custT="1"/>
      <dgm:spPr/>
      <dgm:t>
        <a:bodyPr/>
        <a:lstStyle/>
        <a:p>
          <a:r>
            <a:rPr lang="en-US" sz="1600" dirty="0"/>
            <a:t>Carrier </a:t>
          </a:r>
        </a:p>
      </dgm:t>
    </dgm:pt>
    <dgm:pt modelId="{58A8A13C-EBF7-4EF8-B81F-66229349C354}" type="parTrans" cxnId="{8B369423-DB2B-4F16-829E-B41BE1BE8A3E}">
      <dgm:prSet/>
      <dgm:spPr/>
      <dgm:t>
        <a:bodyPr/>
        <a:lstStyle/>
        <a:p>
          <a:endParaRPr lang="en-US"/>
        </a:p>
      </dgm:t>
    </dgm:pt>
    <dgm:pt modelId="{BEB7827B-FCCF-42DE-8922-E24ABB66EE57}" type="sibTrans" cxnId="{8B369423-DB2B-4F16-829E-B41BE1BE8A3E}">
      <dgm:prSet/>
      <dgm:spPr>
        <a:solidFill>
          <a:schemeClr val="bg1"/>
        </a:solidFill>
        <a:ln>
          <a:solidFill>
            <a:schemeClr val="bg1"/>
          </a:solidFill>
        </a:ln>
        <a:effectLst/>
      </dgm:spPr>
      <dgm:t>
        <a:bodyPr/>
        <a:lstStyle/>
        <a:p>
          <a:endParaRPr lang="en-US"/>
        </a:p>
      </dgm:t>
    </dgm:pt>
    <dgm:pt modelId="{F80F3EC8-96DD-4B93-B7CF-1F9351D58F2E}">
      <dgm:prSet phldrT="[Text]" custT="1"/>
      <dgm:spPr/>
      <dgm:t>
        <a:bodyPr/>
        <a:lstStyle/>
        <a:p>
          <a:r>
            <a:rPr lang="en-US" sz="1600" dirty="0"/>
            <a:t>Driver and Vehicle Crew </a:t>
          </a:r>
        </a:p>
      </dgm:t>
    </dgm:pt>
    <dgm:pt modelId="{AC7326D5-B021-42F1-81E7-E3986A41B553}" type="parTrans" cxnId="{B4BE0AA7-22C1-46A5-B50E-3AAE2FF94FA0}">
      <dgm:prSet/>
      <dgm:spPr/>
      <dgm:t>
        <a:bodyPr/>
        <a:lstStyle/>
        <a:p>
          <a:endParaRPr lang="en-US"/>
        </a:p>
      </dgm:t>
    </dgm:pt>
    <dgm:pt modelId="{85A0BB31-991F-4253-AEDD-542D9E100712}" type="sibTrans" cxnId="{B4BE0AA7-22C1-46A5-B50E-3AAE2FF94FA0}">
      <dgm:prSet/>
      <dgm:spPr>
        <a:solidFill>
          <a:schemeClr val="bg1"/>
        </a:solidFill>
        <a:ln>
          <a:solidFill>
            <a:schemeClr val="bg1"/>
          </a:solidFill>
        </a:ln>
        <a:effectLst/>
      </dgm:spPr>
      <dgm:t>
        <a:bodyPr/>
        <a:lstStyle/>
        <a:p>
          <a:endParaRPr lang="en-US"/>
        </a:p>
      </dgm:t>
    </dgm:pt>
    <dgm:pt modelId="{5A8580A0-67B2-4D38-845C-150CB10C798D}">
      <dgm:prSet phldrT="[Text]" custT="1"/>
      <dgm:spPr/>
      <dgm:t>
        <a:bodyPr/>
        <a:lstStyle/>
        <a:p>
          <a:r>
            <a:rPr lang="en-US" sz="1600" dirty="0"/>
            <a:t>Packer</a:t>
          </a:r>
        </a:p>
      </dgm:t>
    </dgm:pt>
    <dgm:pt modelId="{C4E32721-66F9-4B8D-AC66-C3C5AE891395}" type="parTrans" cxnId="{8A9C25E2-F848-4804-B472-C9888FF667C1}">
      <dgm:prSet/>
      <dgm:spPr/>
      <dgm:t>
        <a:bodyPr/>
        <a:lstStyle/>
        <a:p>
          <a:endParaRPr lang="en-US"/>
        </a:p>
      </dgm:t>
    </dgm:pt>
    <dgm:pt modelId="{649E12F5-82F6-4839-B6C6-1AC1AD508476}" type="sibTrans" cxnId="{8A9C25E2-F848-4804-B472-C9888FF667C1}">
      <dgm:prSet/>
      <dgm:spPr>
        <a:solidFill>
          <a:schemeClr val="bg1"/>
        </a:solidFill>
        <a:ln>
          <a:solidFill>
            <a:schemeClr val="bg1"/>
          </a:solidFill>
        </a:ln>
        <a:effectLst/>
      </dgm:spPr>
      <dgm:t>
        <a:bodyPr/>
        <a:lstStyle/>
        <a:p>
          <a:endParaRPr lang="en-US"/>
        </a:p>
      </dgm:t>
    </dgm:pt>
    <dgm:pt modelId="{388ED90F-F152-435E-94B1-61AE183B8AC4}">
      <dgm:prSet phldrT="[Text]" custT="1"/>
      <dgm:spPr/>
      <dgm:t>
        <a:bodyPr/>
        <a:lstStyle/>
        <a:p>
          <a:r>
            <a:rPr lang="en-US" sz="1600" dirty="0"/>
            <a:t>Filler </a:t>
          </a:r>
        </a:p>
      </dgm:t>
    </dgm:pt>
    <dgm:pt modelId="{E68AFDFD-F7BF-4ED4-8EF2-B57A4A29F89C}" type="parTrans" cxnId="{5F2D80F2-BDB7-49E3-ABAB-A1CA4F79A883}">
      <dgm:prSet/>
      <dgm:spPr/>
      <dgm:t>
        <a:bodyPr/>
        <a:lstStyle/>
        <a:p>
          <a:endParaRPr lang="en-US"/>
        </a:p>
      </dgm:t>
    </dgm:pt>
    <dgm:pt modelId="{20930E8B-0D9B-442D-B182-FAD4CC12E06F}" type="sibTrans" cxnId="{5F2D80F2-BDB7-49E3-ABAB-A1CA4F79A883}">
      <dgm:prSet/>
      <dgm:spPr>
        <a:solidFill>
          <a:schemeClr val="bg1"/>
        </a:solidFill>
        <a:ln>
          <a:solidFill>
            <a:schemeClr val="bg1"/>
          </a:solidFill>
        </a:ln>
        <a:effectLst/>
      </dgm:spPr>
      <dgm:t>
        <a:bodyPr/>
        <a:lstStyle/>
        <a:p>
          <a:endParaRPr lang="en-US"/>
        </a:p>
      </dgm:t>
    </dgm:pt>
    <dgm:pt modelId="{0B27C2C8-661B-4D62-B8BC-5ED23BEA282B}">
      <dgm:prSet phldrT="[Text]" custT="1"/>
      <dgm:spPr/>
      <dgm:t>
        <a:bodyPr/>
        <a:lstStyle/>
        <a:p>
          <a:r>
            <a:rPr lang="en-US" sz="1600" dirty="0"/>
            <a:t>Loader </a:t>
          </a:r>
        </a:p>
      </dgm:t>
    </dgm:pt>
    <dgm:pt modelId="{3A119D97-B7C2-426F-A5B2-0A9CCB9CC340}" type="parTrans" cxnId="{7B477F9F-468C-4A72-BAD9-F92025C64D41}">
      <dgm:prSet/>
      <dgm:spPr/>
      <dgm:t>
        <a:bodyPr/>
        <a:lstStyle/>
        <a:p>
          <a:endParaRPr lang="en-US"/>
        </a:p>
      </dgm:t>
    </dgm:pt>
    <dgm:pt modelId="{F4A21E2D-56B0-4402-969E-1C658556FDA0}" type="sibTrans" cxnId="{7B477F9F-468C-4A72-BAD9-F92025C64D41}">
      <dgm:prSet/>
      <dgm:spPr>
        <a:solidFill>
          <a:schemeClr val="bg1"/>
        </a:solidFill>
        <a:ln>
          <a:solidFill>
            <a:schemeClr val="bg1"/>
          </a:solidFill>
        </a:ln>
        <a:effectLst/>
      </dgm:spPr>
      <dgm:t>
        <a:bodyPr/>
        <a:lstStyle/>
        <a:p>
          <a:endParaRPr lang="en-US"/>
        </a:p>
      </dgm:t>
    </dgm:pt>
    <dgm:pt modelId="{71992CA9-084E-4CB1-95A5-121F28BE8BC7}">
      <dgm:prSet phldrT="[Text]" custT="1"/>
      <dgm:spPr/>
      <dgm:t>
        <a:bodyPr/>
        <a:lstStyle/>
        <a:p>
          <a:r>
            <a:rPr lang="en-US" sz="1600" dirty="0"/>
            <a:t>Unloader</a:t>
          </a:r>
        </a:p>
      </dgm:t>
    </dgm:pt>
    <dgm:pt modelId="{8176840F-3D47-474B-8BF9-FE873454317F}" type="parTrans" cxnId="{D7390283-8A1C-4FB2-9428-0636565BBE0B}">
      <dgm:prSet/>
      <dgm:spPr/>
      <dgm:t>
        <a:bodyPr/>
        <a:lstStyle/>
        <a:p>
          <a:endParaRPr lang="en-US"/>
        </a:p>
      </dgm:t>
    </dgm:pt>
    <dgm:pt modelId="{1A261A43-8C08-475D-97E4-9FBFA05235F0}" type="sibTrans" cxnId="{D7390283-8A1C-4FB2-9428-0636565BBE0B}">
      <dgm:prSet/>
      <dgm:spPr>
        <a:solidFill>
          <a:schemeClr val="bg1"/>
        </a:solidFill>
        <a:ln>
          <a:solidFill>
            <a:schemeClr val="bg1"/>
          </a:solidFill>
        </a:ln>
        <a:effectLst/>
      </dgm:spPr>
      <dgm:t>
        <a:bodyPr/>
        <a:lstStyle/>
        <a:p>
          <a:endParaRPr lang="en-US"/>
        </a:p>
      </dgm:t>
    </dgm:pt>
    <dgm:pt modelId="{20BB864E-196E-447D-BF03-2FCF24CC16FE}">
      <dgm:prSet phldrT="[Text]" custT="1"/>
      <dgm:spPr/>
      <dgm:t>
        <a:bodyPr/>
        <a:lstStyle/>
        <a:p>
          <a:r>
            <a:rPr lang="en-US" sz="1600" dirty="0"/>
            <a:t>Consignee</a:t>
          </a:r>
        </a:p>
      </dgm:t>
    </dgm:pt>
    <dgm:pt modelId="{ED42C658-B650-48C1-AF36-63FDBAC2B019}" type="parTrans" cxnId="{4242C2C8-361D-4E1D-BF58-DB6D93EA71FD}">
      <dgm:prSet/>
      <dgm:spPr/>
      <dgm:t>
        <a:bodyPr/>
        <a:lstStyle/>
        <a:p>
          <a:endParaRPr lang="en-US"/>
        </a:p>
      </dgm:t>
    </dgm:pt>
    <dgm:pt modelId="{0C7F9446-6B23-45E5-A8D3-137E8A87D65D}" type="sibTrans" cxnId="{4242C2C8-361D-4E1D-BF58-DB6D93EA71FD}">
      <dgm:prSet/>
      <dgm:spPr>
        <a:solidFill>
          <a:schemeClr val="bg1"/>
        </a:solidFill>
        <a:ln>
          <a:solidFill>
            <a:schemeClr val="bg1"/>
          </a:solidFill>
        </a:ln>
        <a:effectLst/>
      </dgm:spPr>
      <dgm:t>
        <a:bodyPr/>
        <a:lstStyle/>
        <a:p>
          <a:endParaRPr lang="en-US"/>
        </a:p>
      </dgm:t>
    </dgm:pt>
    <dgm:pt modelId="{A92F6C65-1C84-430F-9D15-82623A8A81E5}">
      <dgm:prSet phldrT="[Text]" custT="1"/>
      <dgm:spPr/>
      <dgm:t>
        <a:bodyPr/>
        <a:lstStyle/>
        <a:p>
          <a:r>
            <a:rPr lang="en-US" sz="1600" dirty="0"/>
            <a:t>Participants' Safety Officer/Advisor </a:t>
          </a:r>
        </a:p>
      </dgm:t>
    </dgm:pt>
    <dgm:pt modelId="{1F360D1D-7417-4951-B42D-9B5513DE63E0}" type="parTrans" cxnId="{6D4666FD-CAA4-4E5B-B728-35CA15E9EF4D}">
      <dgm:prSet/>
      <dgm:spPr/>
      <dgm:t>
        <a:bodyPr/>
        <a:lstStyle/>
        <a:p>
          <a:endParaRPr lang="en-US"/>
        </a:p>
      </dgm:t>
    </dgm:pt>
    <dgm:pt modelId="{09D71A1E-6253-4F24-9BFA-A5FAF2959498}" type="sibTrans" cxnId="{6D4666FD-CAA4-4E5B-B728-35CA15E9EF4D}">
      <dgm:prSet/>
      <dgm:spPr/>
      <dgm:t>
        <a:bodyPr/>
        <a:lstStyle/>
        <a:p>
          <a:endParaRPr lang="en-US"/>
        </a:p>
      </dgm:t>
    </dgm:pt>
    <dgm:pt modelId="{9A1E2B32-0FFF-41DC-B931-E196D0452E7D}" type="pres">
      <dgm:prSet presAssocID="{D4D4CAFF-DBA8-4825-A389-66240DA78FAE}" presName="diagram" presStyleCnt="0">
        <dgm:presLayoutVars>
          <dgm:dir/>
          <dgm:resizeHandles/>
        </dgm:presLayoutVars>
      </dgm:prSet>
      <dgm:spPr/>
    </dgm:pt>
    <dgm:pt modelId="{E67A2195-2B4D-4D54-913C-A5C64E838348}" type="pres">
      <dgm:prSet presAssocID="{14D01057-4E08-4F91-9A36-A8F3A01D9262}" presName="firstNode" presStyleLbl="node1" presStyleIdx="0" presStyleCnt="9" custScaleX="97941" custScaleY="97941">
        <dgm:presLayoutVars>
          <dgm:bulletEnabled val="1"/>
        </dgm:presLayoutVars>
      </dgm:prSet>
      <dgm:spPr/>
    </dgm:pt>
    <dgm:pt modelId="{FDFDEE6A-A694-48E0-987C-C7D84C8EB4A3}" type="pres">
      <dgm:prSet presAssocID="{78BDEB1A-A2C4-4CE2-AB2C-441CD7A1F1C0}" presName="sibTrans" presStyleLbl="sibTrans2D1" presStyleIdx="0" presStyleCnt="8"/>
      <dgm:spPr/>
    </dgm:pt>
    <dgm:pt modelId="{DB1864B1-C9E5-48B6-9554-E4742A087F13}" type="pres">
      <dgm:prSet presAssocID="{B36BAE76-1650-49EA-A064-FF75F1C870CA}" presName="middleNode" presStyleCnt="0"/>
      <dgm:spPr/>
    </dgm:pt>
    <dgm:pt modelId="{C50058C4-103A-459D-9528-19E264AB830E}" type="pres">
      <dgm:prSet presAssocID="{B36BAE76-1650-49EA-A064-FF75F1C870CA}" presName="padding" presStyleLbl="node1" presStyleIdx="0" presStyleCnt="9"/>
      <dgm:spPr/>
    </dgm:pt>
    <dgm:pt modelId="{FD46D78E-B8CB-42D4-BCA6-71760B945318}" type="pres">
      <dgm:prSet presAssocID="{B36BAE76-1650-49EA-A064-FF75F1C870CA}" presName="shape" presStyleLbl="node1" presStyleIdx="1" presStyleCnt="9" custScaleX="146838" custScaleY="146838">
        <dgm:presLayoutVars>
          <dgm:bulletEnabled val="1"/>
        </dgm:presLayoutVars>
      </dgm:prSet>
      <dgm:spPr/>
    </dgm:pt>
    <dgm:pt modelId="{C327E247-7ADE-4033-B259-049A7C9A52A5}" type="pres">
      <dgm:prSet presAssocID="{BEB7827B-FCCF-42DE-8922-E24ABB66EE57}" presName="sibTrans" presStyleLbl="sibTrans2D1" presStyleIdx="1" presStyleCnt="8"/>
      <dgm:spPr/>
    </dgm:pt>
    <dgm:pt modelId="{AF4A940C-362D-4823-8576-6756883FA8D3}" type="pres">
      <dgm:prSet presAssocID="{F80F3EC8-96DD-4B93-B7CF-1F9351D58F2E}" presName="middleNode" presStyleCnt="0"/>
      <dgm:spPr/>
    </dgm:pt>
    <dgm:pt modelId="{6E79629A-9076-465B-A6A4-6FC9345175DF}" type="pres">
      <dgm:prSet presAssocID="{F80F3EC8-96DD-4B93-B7CF-1F9351D58F2E}" presName="padding" presStyleLbl="node1" presStyleIdx="1" presStyleCnt="9"/>
      <dgm:spPr/>
    </dgm:pt>
    <dgm:pt modelId="{C9628427-2173-41C2-9077-6F7C615E8E48}" type="pres">
      <dgm:prSet presAssocID="{F80F3EC8-96DD-4B93-B7CF-1F9351D58F2E}" presName="shape" presStyleLbl="node1" presStyleIdx="2" presStyleCnt="9" custScaleX="146838" custScaleY="146838">
        <dgm:presLayoutVars>
          <dgm:bulletEnabled val="1"/>
        </dgm:presLayoutVars>
      </dgm:prSet>
      <dgm:spPr/>
    </dgm:pt>
    <dgm:pt modelId="{F6605D29-00EB-4FDF-8F37-D580935EE0D3}" type="pres">
      <dgm:prSet presAssocID="{85A0BB31-991F-4253-AEDD-542D9E100712}" presName="sibTrans" presStyleLbl="sibTrans2D1" presStyleIdx="2" presStyleCnt="8"/>
      <dgm:spPr/>
    </dgm:pt>
    <dgm:pt modelId="{7383B392-9C43-4EF7-B9AE-727F0D146375}" type="pres">
      <dgm:prSet presAssocID="{5A8580A0-67B2-4D38-845C-150CB10C798D}" presName="middleNode" presStyleCnt="0"/>
      <dgm:spPr/>
    </dgm:pt>
    <dgm:pt modelId="{BC7CAC3C-7D74-41CF-A095-1FCDB5FAFFEB}" type="pres">
      <dgm:prSet presAssocID="{5A8580A0-67B2-4D38-845C-150CB10C798D}" presName="padding" presStyleLbl="node1" presStyleIdx="2" presStyleCnt="9"/>
      <dgm:spPr/>
    </dgm:pt>
    <dgm:pt modelId="{030A6465-17DF-4A8C-B4A8-2BF94446A9CD}" type="pres">
      <dgm:prSet presAssocID="{5A8580A0-67B2-4D38-845C-150CB10C798D}" presName="shape" presStyleLbl="node1" presStyleIdx="3" presStyleCnt="9" custScaleX="146838" custScaleY="146838">
        <dgm:presLayoutVars>
          <dgm:bulletEnabled val="1"/>
        </dgm:presLayoutVars>
      </dgm:prSet>
      <dgm:spPr/>
    </dgm:pt>
    <dgm:pt modelId="{7D92F1BE-6BBB-4574-9D79-94B11A4A66AF}" type="pres">
      <dgm:prSet presAssocID="{649E12F5-82F6-4839-B6C6-1AC1AD508476}" presName="sibTrans" presStyleLbl="sibTrans2D1" presStyleIdx="3" presStyleCnt="8"/>
      <dgm:spPr/>
    </dgm:pt>
    <dgm:pt modelId="{10D50BBE-699D-4D76-BA41-225E1BC27CF2}" type="pres">
      <dgm:prSet presAssocID="{388ED90F-F152-435E-94B1-61AE183B8AC4}" presName="middleNode" presStyleCnt="0"/>
      <dgm:spPr/>
    </dgm:pt>
    <dgm:pt modelId="{DB0F7965-171C-4379-B06B-6C2DC0A2342D}" type="pres">
      <dgm:prSet presAssocID="{388ED90F-F152-435E-94B1-61AE183B8AC4}" presName="padding" presStyleLbl="node1" presStyleIdx="3" presStyleCnt="9"/>
      <dgm:spPr/>
    </dgm:pt>
    <dgm:pt modelId="{79CDA6E7-E418-4ADF-A8EE-F5862A099159}" type="pres">
      <dgm:prSet presAssocID="{388ED90F-F152-435E-94B1-61AE183B8AC4}" presName="shape" presStyleLbl="node1" presStyleIdx="4" presStyleCnt="9" custScaleX="146838" custScaleY="146838">
        <dgm:presLayoutVars>
          <dgm:bulletEnabled val="1"/>
        </dgm:presLayoutVars>
      </dgm:prSet>
      <dgm:spPr/>
    </dgm:pt>
    <dgm:pt modelId="{B5DDC9E9-00C3-42BF-BAFA-22301426B3C2}" type="pres">
      <dgm:prSet presAssocID="{20930E8B-0D9B-442D-B182-FAD4CC12E06F}" presName="sibTrans" presStyleLbl="sibTrans2D1" presStyleIdx="4" presStyleCnt="8"/>
      <dgm:spPr/>
    </dgm:pt>
    <dgm:pt modelId="{649FC6A5-414D-49F3-817D-A415B4E57932}" type="pres">
      <dgm:prSet presAssocID="{0B27C2C8-661B-4D62-B8BC-5ED23BEA282B}" presName="middleNode" presStyleCnt="0"/>
      <dgm:spPr/>
    </dgm:pt>
    <dgm:pt modelId="{C573E260-33B9-46D2-B4E0-113489B45B2F}" type="pres">
      <dgm:prSet presAssocID="{0B27C2C8-661B-4D62-B8BC-5ED23BEA282B}" presName="padding" presStyleLbl="node1" presStyleIdx="4" presStyleCnt="9"/>
      <dgm:spPr/>
    </dgm:pt>
    <dgm:pt modelId="{CC5B821B-73CA-4F2F-BE02-3706688AD0C2}" type="pres">
      <dgm:prSet presAssocID="{0B27C2C8-661B-4D62-B8BC-5ED23BEA282B}" presName="shape" presStyleLbl="node1" presStyleIdx="5" presStyleCnt="9" custScaleX="146838" custScaleY="146838">
        <dgm:presLayoutVars>
          <dgm:bulletEnabled val="1"/>
        </dgm:presLayoutVars>
      </dgm:prSet>
      <dgm:spPr/>
    </dgm:pt>
    <dgm:pt modelId="{3E84DFD4-9A76-4802-ABD4-85660E5B5AFB}" type="pres">
      <dgm:prSet presAssocID="{F4A21E2D-56B0-4402-969E-1C658556FDA0}" presName="sibTrans" presStyleLbl="sibTrans2D1" presStyleIdx="5" presStyleCnt="8"/>
      <dgm:spPr/>
    </dgm:pt>
    <dgm:pt modelId="{8321587A-73E8-48DD-9ECC-C2E2085DC5A3}" type="pres">
      <dgm:prSet presAssocID="{71992CA9-084E-4CB1-95A5-121F28BE8BC7}" presName="middleNode" presStyleCnt="0"/>
      <dgm:spPr/>
    </dgm:pt>
    <dgm:pt modelId="{A9C21D6D-B09A-40C4-98C4-710280D5D2A6}" type="pres">
      <dgm:prSet presAssocID="{71992CA9-084E-4CB1-95A5-121F28BE8BC7}" presName="padding" presStyleLbl="node1" presStyleIdx="5" presStyleCnt="9"/>
      <dgm:spPr/>
    </dgm:pt>
    <dgm:pt modelId="{70BD7957-EE81-4EB3-B990-9959830DE71F}" type="pres">
      <dgm:prSet presAssocID="{71992CA9-084E-4CB1-95A5-121F28BE8BC7}" presName="shape" presStyleLbl="node1" presStyleIdx="6" presStyleCnt="9" custScaleX="146838" custScaleY="146838">
        <dgm:presLayoutVars>
          <dgm:bulletEnabled val="1"/>
        </dgm:presLayoutVars>
      </dgm:prSet>
      <dgm:spPr/>
    </dgm:pt>
    <dgm:pt modelId="{3560E216-7019-4AA4-B847-4CD53E6D1DA0}" type="pres">
      <dgm:prSet presAssocID="{1A261A43-8C08-475D-97E4-9FBFA05235F0}" presName="sibTrans" presStyleLbl="sibTrans2D1" presStyleIdx="6" presStyleCnt="8"/>
      <dgm:spPr/>
    </dgm:pt>
    <dgm:pt modelId="{E4569A0A-3B0D-4414-B7A3-451F2300E8E6}" type="pres">
      <dgm:prSet presAssocID="{20BB864E-196E-447D-BF03-2FCF24CC16FE}" presName="middleNode" presStyleCnt="0"/>
      <dgm:spPr/>
    </dgm:pt>
    <dgm:pt modelId="{9CEC2C3B-BE8C-4782-8F65-B1C91DE8341D}" type="pres">
      <dgm:prSet presAssocID="{20BB864E-196E-447D-BF03-2FCF24CC16FE}" presName="padding" presStyleLbl="node1" presStyleIdx="6" presStyleCnt="9"/>
      <dgm:spPr/>
    </dgm:pt>
    <dgm:pt modelId="{30331607-1FB8-4B25-99B4-41C2F052119D}" type="pres">
      <dgm:prSet presAssocID="{20BB864E-196E-447D-BF03-2FCF24CC16FE}" presName="shape" presStyleLbl="node1" presStyleIdx="7" presStyleCnt="9" custScaleX="146838" custScaleY="146838">
        <dgm:presLayoutVars>
          <dgm:bulletEnabled val="1"/>
        </dgm:presLayoutVars>
      </dgm:prSet>
      <dgm:spPr/>
    </dgm:pt>
    <dgm:pt modelId="{956792F3-47B4-4F60-94A9-9B730C5C67D2}" type="pres">
      <dgm:prSet presAssocID="{0C7F9446-6B23-45E5-A8D3-137E8A87D65D}" presName="sibTrans" presStyleLbl="sibTrans2D1" presStyleIdx="7" presStyleCnt="8"/>
      <dgm:spPr/>
    </dgm:pt>
    <dgm:pt modelId="{0B319148-0140-4DC3-9567-4B060A604D88}" type="pres">
      <dgm:prSet presAssocID="{A92F6C65-1C84-430F-9D15-82623A8A81E5}" presName="lastNode" presStyleLbl="node1" presStyleIdx="8" presStyleCnt="9" custScaleX="97941" custScaleY="97941">
        <dgm:presLayoutVars>
          <dgm:bulletEnabled val="1"/>
        </dgm:presLayoutVars>
      </dgm:prSet>
      <dgm:spPr/>
    </dgm:pt>
  </dgm:ptLst>
  <dgm:cxnLst>
    <dgm:cxn modelId="{5B6C4317-677F-4824-918A-0715931E5212}" type="presOf" srcId="{F80F3EC8-96DD-4B93-B7CF-1F9351D58F2E}" destId="{C9628427-2173-41C2-9077-6F7C615E8E48}" srcOrd="0" destOrd="0" presId="urn:microsoft.com/office/officeart/2005/8/layout/bProcess2"/>
    <dgm:cxn modelId="{8B369423-DB2B-4F16-829E-B41BE1BE8A3E}" srcId="{D4D4CAFF-DBA8-4825-A389-66240DA78FAE}" destId="{B36BAE76-1650-49EA-A064-FF75F1C870CA}" srcOrd="1" destOrd="0" parTransId="{58A8A13C-EBF7-4EF8-B81F-66229349C354}" sibTransId="{BEB7827B-FCCF-42DE-8922-E24ABB66EE57}"/>
    <dgm:cxn modelId="{9EEE6440-1211-4603-831D-F342A01CD218}" type="presOf" srcId="{D4D4CAFF-DBA8-4825-A389-66240DA78FAE}" destId="{9A1E2B32-0FFF-41DC-B931-E196D0452E7D}" srcOrd="0" destOrd="0" presId="urn:microsoft.com/office/officeart/2005/8/layout/bProcess2"/>
    <dgm:cxn modelId="{02D7F05B-09F7-4D51-8FC3-0DCDD8459778}" type="presOf" srcId="{78BDEB1A-A2C4-4CE2-AB2C-441CD7A1F1C0}" destId="{FDFDEE6A-A694-48E0-987C-C7D84C8EB4A3}" srcOrd="0" destOrd="0" presId="urn:microsoft.com/office/officeart/2005/8/layout/bProcess2"/>
    <dgm:cxn modelId="{34868D42-00DC-41AE-A97A-D0CC3BF56501}" type="presOf" srcId="{0C7F9446-6B23-45E5-A8D3-137E8A87D65D}" destId="{956792F3-47B4-4F60-94A9-9B730C5C67D2}" srcOrd="0" destOrd="0" presId="urn:microsoft.com/office/officeart/2005/8/layout/bProcess2"/>
    <dgm:cxn modelId="{4EE59F4A-F989-4C5E-8FA5-B40572745B12}" type="presOf" srcId="{71992CA9-084E-4CB1-95A5-121F28BE8BC7}" destId="{70BD7957-EE81-4EB3-B990-9959830DE71F}" srcOrd="0" destOrd="0" presId="urn:microsoft.com/office/officeart/2005/8/layout/bProcess2"/>
    <dgm:cxn modelId="{1F7A0E4F-C663-408C-8D4B-97BA17381BD3}" type="presOf" srcId="{5A8580A0-67B2-4D38-845C-150CB10C798D}" destId="{030A6465-17DF-4A8C-B4A8-2BF94446A9CD}" srcOrd="0" destOrd="0" presId="urn:microsoft.com/office/officeart/2005/8/layout/bProcess2"/>
    <dgm:cxn modelId="{D7390283-8A1C-4FB2-9428-0636565BBE0B}" srcId="{D4D4CAFF-DBA8-4825-A389-66240DA78FAE}" destId="{71992CA9-084E-4CB1-95A5-121F28BE8BC7}" srcOrd="6" destOrd="0" parTransId="{8176840F-3D47-474B-8BF9-FE873454317F}" sibTransId="{1A261A43-8C08-475D-97E4-9FBFA05235F0}"/>
    <dgm:cxn modelId="{7B477F9F-468C-4A72-BAD9-F92025C64D41}" srcId="{D4D4CAFF-DBA8-4825-A389-66240DA78FAE}" destId="{0B27C2C8-661B-4D62-B8BC-5ED23BEA282B}" srcOrd="5" destOrd="0" parTransId="{3A119D97-B7C2-426F-A5B2-0A9CCB9CC340}" sibTransId="{F4A21E2D-56B0-4402-969E-1C658556FDA0}"/>
    <dgm:cxn modelId="{315E2AA0-0BDA-48A8-A22F-2EC693EAF86B}" type="presOf" srcId="{B36BAE76-1650-49EA-A064-FF75F1C870CA}" destId="{FD46D78E-B8CB-42D4-BCA6-71760B945318}" srcOrd="0" destOrd="0" presId="urn:microsoft.com/office/officeart/2005/8/layout/bProcess2"/>
    <dgm:cxn modelId="{B4BE0AA7-22C1-46A5-B50E-3AAE2FF94FA0}" srcId="{D4D4CAFF-DBA8-4825-A389-66240DA78FAE}" destId="{F80F3EC8-96DD-4B93-B7CF-1F9351D58F2E}" srcOrd="2" destOrd="0" parTransId="{AC7326D5-B021-42F1-81E7-E3986A41B553}" sibTransId="{85A0BB31-991F-4253-AEDD-542D9E100712}"/>
    <dgm:cxn modelId="{0732D3A8-D032-461B-81D2-9FC910601247}" type="presOf" srcId="{388ED90F-F152-435E-94B1-61AE183B8AC4}" destId="{79CDA6E7-E418-4ADF-A8EE-F5862A099159}" srcOrd="0" destOrd="0" presId="urn:microsoft.com/office/officeart/2005/8/layout/bProcess2"/>
    <dgm:cxn modelId="{14A7A4BD-D895-406C-BDF5-499C6BBCA014}" type="presOf" srcId="{14D01057-4E08-4F91-9A36-A8F3A01D9262}" destId="{E67A2195-2B4D-4D54-913C-A5C64E838348}" srcOrd="0" destOrd="0" presId="urn:microsoft.com/office/officeart/2005/8/layout/bProcess2"/>
    <dgm:cxn modelId="{D35667C4-9EDA-4E91-A5BA-F3D17CF33CD2}" type="presOf" srcId="{BEB7827B-FCCF-42DE-8922-E24ABB66EE57}" destId="{C327E247-7ADE-4033-B259-049A7C9A52A5}" srcOrd="0" destOrd="0" presId="urn:microsoft.com/office/officeart/2005/8/layout/bProcess2"/>
    <dgm:cxn modelId="{ED2551C5-F5CA-4652-B793-E92B95C78A8B}" type="presOf" srcId="{20BB864E-196E-447D-BF03-2FCF24CC16FE}" destId="{30331607-1FB8-4B25-99B4-41C2F052119D}" srcOrd="0" destOrd="0" presId="urn:microsoft.com/office/officeart/2005/8/layout/bProcess2"/>
    <dgm:cxn modelId="{0AF85AC5-C26B-437E-AA33-9B8EFE10D53D}" type="presOf" srcId="{20930E8B-0D9B-442D-B182-FAD4CC12E06F}" destId="{B5DDC9E9-00C3-42BF-BAFA-22301426B3C2}" srcOrd="0" destOrd="0" presId="urn:microsoft.com/office/officeart/2005/8/layout/bProcess2"/>
    <dgm:cxn modelId="{4242C2C8-361D-4E1D-BF58-DB6D93EA71FD}" srcId="{D4D4CAFF-DBA8-4825-A389-66240DA78FAE}" destId="{20BB864E-196E-447D-BF03-2FCF24CC16FE}" srcOrd="7" destOrd="0" parTransId="{ED42C658-B650-48C1-AF36-63FDBAC2B019}" sibTransId="{0C7F9446-6B23-45E5-A8D3-137E8A87D65D}"/>
    <dgm:cxn modelId="{3A0D41D1-2050-44A1-BC81-50322B079C1E}" type="presOf" srcId="{F4A21E2D-56B0-4402-969E-1C658556FDA0}" destId="{3E84DFD4-9A76-4802-ABD4-85660E5B5AFB}" srcOrd="0" destOrd="0" presId="urn:microsoft.com/office/officeart/2005/8/layout/bProcess2"/>
    <dgm:cxn modelId="{8D7BD4D7-1E41-48E7-A738-0CB4BCE4FEA6}" type="presOf" srcId="{0B27C2C8-661B-4D62-B8BC-5ED23BEA282B}" destId="{CC5B821B-73CA-4F2F-BE02-3706688AD0C2}" srcOrd="0" destOrd="0" presId="urn:microsoft.com/office/officeart/2005/8/layout/bProcess2"/>
    <dgm:cxn modelId="{6BACC9E0-65FE-4C5E-BF86-DB6AA27CDD1E}" srcId="{D4D4CAFF-DBA8-4825-A389-66240DA78FAE}" destId="{14D01057-4E08-4F91-9A36-A8F3A01D9262}" srcOrd="0" destOrd="0" parTransId="{AD0B305C-C360-4BBA-9E5E-A06B833156CC}" sibTransId="{78BDEB1A-A2C4-4CE2-AB2C-441CD7A1F1C0}"/>
    <dgm:cxn modelId="{8A9C25E2-F848-4804-B472-C9888FF667C1}" srcId="{D4D4CAFF-DBA8-4825-A389-66240DA78FAE}" destId="{5A8580A0-67B2-4D38-845C-150CB10C798D}" srcOrd="3" destOrd="0" parTransId="{C4E32721-66F9-4B8D-AC66-C3C5AE891395}" sibTransId="{649E12F5-82F6-4839-B6C6-1AC1AD508476}"/>
    <dgm:cxn modelId="{4AC2D8F1-073F-42D4-A9EF-3309840FC66F}" type="presOf" srcId="{85A0BB31-991F-4253-AEDD-542D9E100712}" destId="{F6605D29-00EB-4FDF-8F37-D580935EE0D3}" srcOrd="0" destOrd="0" presId="urn:microsoft.com/office/officeart/2005/8/layout/bProcess2"/>
    <dgm:cxn modelId="{1A8034F2-C581-4CE2-9820-68B1F46D3ECF}" type="presOf" srcId="{A92F6C65-1C84-430F-9D15-82623A8A81E5}" destId="{0B319148-0140-4DC3-9567-4B060A604D88}" srcOrd="0" destOrd="0" presId="urn:microsoft.com/office/officeart/2005/8/layout/bProcess2"/>
    <dgm:cxn modelId="{5F2D80F2-BDB7-49E3-ABAB-A1CA4F79A883}" srcId="{D4D4CAFF-DBA8-4825-A389-66240DA78FAE}" destId="{388ED90F-F152-435E-94B1-61AE183B8AC4}" srcOrd="4" destOrd="0" parTransId="{E68AFDFD-F7BF-4ED4-8EF2-B57A4A29F89C}" sibTransId="{20930E8B-0D9B-442D-B182-FAD4CC12E06F}"/>
    <dgm:cxn modelId="{CEECA1F3-2683-44D1-A379-9012B8410040}" type="presOf" srcId="{649E12F5-82F6-4839-B6C6-1AC1AD508476}" destId="{7D92F1BE-6BBB-4574-9D79-94B11A4A66AF}" srcOrd="0" destOrd="0" presId="urn:microsoft.com/office/officeart/2005/8/layout/bProcess2"/>
    <dgm:cxn modelId="{C70D57F4-649B-4D48-9D6B-D8A73FA4FC6D}" type="presOf" srcId="{1A261A43-8C08-475D-97E4-9FBFA05235F0}" destId="{3560E216-7019-4AA4-B847-4CD53E6D1DA0}" srcOrd="0" destOrd="0" presId="urn:microsoft.com/office/officeart/2005/8/layout/bProcess2"/>
    <dgm:cxn modelId="{6D4666FD-CAA4-4E5B-B728-35CA15E9EF4D}" srcId="{D4D4CAFF-DBA8-4825-A389-66240DA78FAE}" destId="{A92F6C65-1C84-430F-9D15-82623A8A81E5}" srcOrd="8" destOrd="0" parTransId="{1F360D1D-7417-4951-B42D-9B5513DE63E0}" sibTransId="{09D71A1E-6253-4F24-9BFA-A5FAF2959498}"/>
    <dgm:cxn modelId="{F4122679-A49F-4200-A6FC-F8F3985F224C}" type="presParOf" srcId="{9A1E2B32-0FFF-41DC-B931-E196D0452E7D}" destId="{E67A2195-2B4D-4D54-913C-A5C64E838348}" srcOrd="0" destOrd="0" presId="urn:microsoft.com/office/officeart/2005/8/layout/bProcess2"/>
    <dgm:cxn modelId="{0C3DA21D-EAB2-4FA4-8B0F-D39B212EAEFD}" type="presParOf" srcId="{9A1E2B32-0FFF-41DC-B931-E196D0452E7D}" destId="{FDFDEE6A-A694-48E0-987C-C7D84C8EB4A3}" srcOrd="1" destOrd="0" presId="urn:microsoft.com/office/officeart/2005/8/layout/bProcess2"/>
    <dgm:cxn modelId="{389CD2D2-666C-40EA-8F52-28B88D520FCF}" type="presParOf" srcId="{9A1E2B32-0FFF-41DC-B931-E196D0452E7D}" destId="{DB1864B1-C9E5-48B6-9554-E4742A087F13}" srcOrd="2" destOrd="0" presId="urn:microsoft.com/office/officeart/2005/8/layout/bProcess2"/>
    <dgm:cxn modelId="{89BD8B45-BE52-4164-9FDB-1B8C964A1B4B}" type="presParOf" srcId="{DB1864B1-C9E5-48B6-9554-E4742A087F13}" destId="{C50058C4-103A-459D-9528-19E264AB830E}" srcOrd="0" destOrd="0" presId="urn:microsoft.com/office/officeart/2005/8/layout/bProcess2"/>
    <dgm:cxn modelId="{803A45DD-A483-4EF9-82FC-3DCAF5067D01}" type="presParOf" srcId="{DB1864B1-C9E5-48B6-9554-E4742A087F13}" destId="{FD46D78E-B8CB-42D4-BCA6-71760B945318}" srcOrd="1" destOrd="0" presId="urn:microsoft.com/office/officeart/2005/8/layout/bProcess2"/>
    <dgm:cxn modelId="{A8485DD1-368E-4AAB-B3F0-570A34DCB6E8}" type="presParOf" srcId="{9A1E2B32-0FFF-41DC-B931-E196D0452E7D}" destId="{C327E247-7ADE-4033-B259-049A7C9A52A5}" srcOrd="3" destOrd="0" presId="urn:microsoft.com/office/officeart/2005/8/layout/bProcess2"/>
    <dgm:cxn modelId="{7A2957EE-2681-4D78-A156-8878A533F584}" type="presParOf" srcId="{9A1E2B32-0FFF-41DC-B931-E196D0452E7D}" destId="{AF4A940C-362D-4823-8576-6756883FA8D3}" srcOrd="4" destOrd="0" presId="urn:microsoft.com/office/officeart/2005/8/layout/bProcess2"/>
    <dgm:cxn modelId="{B17C73E7-E7F3-4931-BB73-2494E445B366}" type="presParOf" srcId="{AF4A940C-362D-4823-8576-6756883FA8D3}" destId="{6E79629A-9076-465B-A6A4-6FC9345175DF}" srcOrd="0" destOrd="0" presId="urn:microsoft.com/office/officeart/2005/8/layout/bProcess2"/>
    <dgm:cxn modelId="{9FCD4855-4DE5-4387-B4FE-3DCEF64599A0}" type="presParOf" srcId="{AF4A940C-362D-4823-8576-6756883FA8D3}" destId="{C9628427-2173-41C2-9077-6F7C615E8E48}" srcOrd="1" destOrd="0" presId="urn:microsoft.com/office/officeart/2005/8/layout/bProcess2"/>
    <dgm:cxn modelId="{8FFFD067-E079-4CCD-8379-C7BED4DD6622}" type="presParOf" srcId="{9A1E2B32-0FFF-41DC-B931-E196D0452E7D}" destId="{F6605D29-00EB-4FDF-8F37-D580935EE0D3}" srcOrd="5" destOrd="0" presId="urn:microsoft.com/office/officeart/2005/8/layout/bProcess2"/>
    <dgm:cxn modelId="{16DB6051-1D03-46DD-B449-B67F9533A6E7}" type="presParOf" srcId="{9A1E2B32-0FFF-41DC-B931-E196D0452E7D}" destId="{7383B392-9C43-4EF7-B9AE-727F0D146375}" srcOrd="6" destOrd="0" presId="urn:microsoft.com/office/officeart/2005/8/layout/bProcess2"/>
    <dgm:cxn modelId="{556182F5-EDEE-45A0-827B-3640FFC844D2}" type="presParOf" srcId="{7383B392-9C43-4EF7-B9AE-727F0D146375}" destId="{BC7CAC3C-7D74-41CF-A095-1FCDB5FAFFEB}" srcOrd="0" destOrd="0" presId="urn:microsoft.com/office/officeart/2005/8/layout/bProcess2"/>
    <dgm:cxn modelId="{78CFD156-2440-4619-B1E5-FE2B3F240263}" type="presParOf" srcId="{7383B392-9C43-4EF7-B9AE-727F0D146375}" destId="{030A6465-17DF-4A8C-B4A8-2BF94446A9CD}" srcOrd="1" destOrd="0" presId="urn:microsoft.com/office/officeart/2005/8/layout/bProcess2"/>
    <dgm:cxn modelId="{A9B5313E-D9F6-45D2-A57E-CE6CE724AE1F}" type="presParOf" srcId="{9A1E2B32-0FFF-41DC-B931-E196D0452E7D}" destId="{7D92F1BE-6BBB-4574-9D79-94B11A4A66AF}" srcOrd="7" destOrd="0" presId="urn:microsoft.com/office/officeart/2005/8/layout/bProcess2"/>
    <dgm:cxn modelId="{7B452236-D919-4538-B50D-9CD7CB5699F8}" type="presParOf" srcId="{9A1E2B32-0FFF-41DC-B931-E196D0452E7D}" destId="{10D50BBE-699D-4D76-BA41-225E1BC27CF2}" srcOrd="8" destOrd="0" presId="urn:microsoft.com/office/officeart/2005/8/layout/bProcess2"/>
    <dgm:cxn modelId="{F9A97007-13D5-48D8-97A4-EAC471CF0A3E}" type="presParOf" srcId="{10D50BBE-699D-4D76-BA41-225E1BC27CF2}" destId="{DB0F7965-171C-4379-B06B-6C2DC0A2342D}" srcOrd="0" destOrd="0" presId="urn:microsoft.com/office/officeart/2005/8/layout/bProcess2"/>
    <dgm:cxn modelId="{748A7AF2-DD49-4EF0-8CA9-BEC1DC3133D0}" type="presParOf" srcId="{10D50BBE-699D-4D76-BA41-225E1BC27CF2}" destId="{79CDA6E7-E418-4ADF-A8EE-F5862A099159}" srcOrd="1" destOrd="0" presId="urn:microsoft.com/office/officeart/2005/8/layout/bProcess2"/>
    <dgm:cxn modelId="{6FEC07B1-55A6-4C0E-B6F1-B3250795B074}" type="presParOf" srcId="{9A1E2B32-0FFF-41DC-B931-E196D0452E7D}" destId="{B5DDC9E9-00C3-42BF-BAFA-22301426B3C2}" srcOrd="9" destOrd="0" presId="urn:microsoft.com/office/officeart/2005/8/layout/bProcess2"/>
    <dgm:cxn modelId="{F773B986-A5D6-43A2-A4F2-8214524C1488}" type="presParOf" srcId="{9A1E2B32-0FFF-41DC-B931-E196D0452E7D}" destId="{649FC6A5-414D-49F3-817D-A415B4E57932}" srcOrd="10" destOrd="0" presId="urn:microsoft.com/office/officeart/2005/8/layout/bProcess2"/>
    <dgm:cxn modelId="{2972CB2F-4289-4A54-9A5D-D49ECF28BFBB}" type="presParOf" srcId="{649FC6A5-414D-49F3-817D-A415B4E57932}" destId="{C573E260-33B9-46D2-B4E0-113489B45B2F}" srcOrd="0" destOrd="0" presId="urn:microsoft.com/office/officeart/2005/8/layout/bProcess2"/>
    <dgm:cxn modelId="{03635EE6-660A-43AA-8FE2-1A0E0CB1A6C9}" type="presParOf" srcId="{649FC6A5-414D-49F3-817D-A415B4E57932}" destId="{CC5B821B-73CA-4F2F-BE02-3706688AD0C2}" srcOrd="1" destOrd="0" presId="urn:microsoft.com/office/officeart/2005/8/layout/bProcess2"/>
    <dgm:cxn modelId="{8AC96F5D-F5AD-435F-A0C4-5AA201B4B95B}" type="presParOf" srcId="{9A1E2B32-0FFF-41DC-B931-E196D0452E7D}" destId="{3E84DFD4-9A76-4802-ABD4-85660E5B5AFB}" srcOrd="11" destOrd="0" presId="urn:microsoft.com/office/officeart/2005/8/layout/bProcess2"/>
    <dgm:cxn modelId="{7EDB0DCF-5EE8-44C3-AB46-0742F237AD72}" type="presParOf" srcId="{9A1E2B32-0FFF-41DC-B931-E196D0452E7D}" destId="{8321587A-73E8-48DD-9ECC-C2E2085DC5A3}" srcOrd="12" destOrd="0" presId="urn:microsoft.com/office/officeart/2005/8/layout/bProcess2"/>
    <dgm:cxn modelId="{75E5B973-6FD1-45D3-9B53-551D1115FE11}" type="presParOf" srcId="{8321587A-73E8-48DD-9ECC-C2E2085DC5A3}" destId="{A9C21D6D-B09A-40C4-98C4-710280D5D2A6}" srcOrd="0" destOrd="0" presId="urn:microsoft.com/office/officeart/2005/8/layout/bProcess2"/>
    <dgm:cxn modelId="{9388EA42-8D96-406B-B8D6-4E0B4B08460C}" type="presParOf" srcId="{8321587A-73E8-48DD-9ECC-C2E2085DC5A3}" destId="{70BD7957-EE81-4EB3-B990-9959830DE71F}" srcOrd="1" destOrd="0" presId="urn:microsoft.com/office/officeart/2005/8/layout/bProcess2"/>
    <dgm:cxn modelId="{E75D61A5-BEA1-4E56-AD8F-44AB2FF631A8}" type="presParOf" srcId="{9A1E2B32-0FFF-41DC-B931-E196D0452E7D}" destId="{3560E216-7019-4AA4-B847-4CD53E6D1DA0}" srcOrd="13" destOrd="0" presId="urn:microsoft.com/office/officeart/2005/8/layout/bProcess2"/>
    <dgm:cxn modelId="{0CE6C32D-048D-4851-853D-0D2014313E1D}" type="presParOf" srcId="{9A1E2B32-0FFF-41DC-B931-E196D0452E7D}" destId="{E4569A0A-3B0D-4414-B7A3-451F2300E8E6}" srcOrd="14" destOrd="0" presId="urn:microsoft.com/office/officeart/2005/8/layout/bProcess2"/>
    <dgm:cxn modelId="{304045DC-ABD4-41D8-B605-94F325641209}" type="presParOf" srcId="{E4569A0A-3B0D-4414-B7A3-451F2300E8E6}" destId="{9CEC2C3B-BE8C-4782-8F65-B1C91DE8341D}" srcOrd="0" destOrd="0" presId="urn:microsoft.com/office/officeart/2005/8/layout/bProcess2"/>
    <dgm:cxn modelId="{DDD521D5-D05C-4E8F-BE70-9B544757585D}" type="presParOf" srcId="{E4569A0A-3B0D-4414-B7A3-451F2300E8E6}" destId="{30331607-1FB8-4B25-99B4-41C2F052119D}" srcOrd="1" destOrd="0" presId="urn:microsoft.com/office/officeart/2005/8/layout/bProcess2"/>
    <dgm:cxn modelId="{C46AE097-FDF6-4B19-B33A-486D4C252419}" type="presParOf" srcId="{9A1E2B32-0FFF-41DC-B931-E196D0452E7D}" destId="{956792F3-47B4-4F60-94A9-9B730C5C67D2}" srcOrd="15" destOrd="0" presId="urn:microsoft.com/office/officeart/2005/8/layout/bProcess2"/>
    <dgm:cxn modelId="{8FFF891A-C999-483C-89CE-B16F298BBA01}" type="presParOf" srcId="{9A1E2B32-0FFF-41DC-B931-E196D0452E7D}" destId="{0B319148-0140-4DC3-9567-4B060A604D88}"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2C498-74DF-4EA6-8D40-DF0B139E4630}" type="doc">
      <dgm:prSet loTypeId="urn:microsoft.com/office/officeart/2008/layout/HalfCircleOrganizationChart" loCatId="hierarchy" qsTypeId="urn:microsoft.com/office/officeart/2005/8/quickstyle/simple4" qsCatId="simple" csTypeId="urn:microsoft.com/office/officeart/2005/8/colors/accent1_2" csCatId="accent1" phldr="1"/>
      <dgm:spPr/>
      <dgm:t>
        <a:bodyPr/>
        <a:lstStyle/>
        <a:p>
          <a:endParaRPr lang="en-US"/>
        </a:p>
      </dgm:t>
    </dgm:pt>
    <dgm:pt modelId="{76F9747B-8CFF-40D5-A37E-F34C0A49D996}">
      <dgm:prSet phldrT="[Text]" custT="1"/>
      <dgm:spPr/>
      <dgm:t>
        <a:bodyPr/>
        <a:lstStyle/>
        <a:p>
          <a:r>
            <a:rPr lang="en-US" sz="2400" dirty="0">
              <a:solidFill>
                <a:srgbClr val="00728F"/>
              </a:solidFill>
            </a:rPr>
            <a:t>8. Loading and Unloading </a:t>
          </a:r>
        </a:p>
      </dgm:t>
    </dgm:pt>
    <dgm:pt modelId="{5EDA273E-720C-41C9-8948-3293DF9845F9}" type="parTrans" cxnId="{D324CE5E-F6EA-42C0-9742-37F176BCB322}">
      <dgm:prSet/>
      <dgm:spPr/>
      <dgm:t>
        <a:bodyPr/>
        <a:lstStyle/>
        <a:p>
          <a:endParaRPr lang="en-US"/>
        </a:p>
      </dgm:t>
    </dgm:pt>
    <dgm:pt modelId="{57E2CF3D-D035-4403-8E8C-CE459D29DE4B}" type="sibTrans" cxnId="{D324CE5E-F6EA-42C0-9742-37F176BCB322}">
      <dgm:prSet/>
      <dgm:spPr/>
      <dgm:t>
        <a:bodyPr/>
        <a:lstStyle/>
        <a:p>
          <a:endParaRPr lang="en-US"/>
        </a:p>
      </dgm:t>
    </dgm:pt>
    <dgm:pt modelId="{2B0E0744-DBC4-4880-A024-BC9902BDF57F}" type="asst">
      <dgm:prSet phldrT="[Text]" custT="1"/>
      <dgm:spPr/>
      <dgm:t>
        <a:bodyPr/>
        <a:lstStyle/>
        <a:p>
          <a:r>
            <a:rPr lang="en-US" sz="2000" dirty="0"/>
            <a:t>Loading </a:t>
          </a:r>
        </a:p>
      </dgm:t>
    </dgm:pt>
    <dgm:pt modelId="{6F4EBCCD-9F77-4AA1-B0B8-EDB79F262D75}" type="parTrans" cxnId="{EB35C301-B721-466D-945A-7A5481381E6D}">
      <dgm:prSet/>
      <dgm:spPr/>
      <dgm:t>
        <a:bodyPr/>
        <a:lstStyle/>
        <a:p>
          <a:endParaRPr lang="en-US"/>
        </a:p>
      </dgm:t>
    </dgm:pt>
    <dgm:pt modelId="{3C12FE04-3763-4FCF-95E5-2F0C3E54D0A8}" type="sibTrans" cxnId="{EB35C301-B721-466D-945A-7A5481381E6D}">
      <dgm:prSet/>
      <dgm:spPr/>
      <dgm:t>
        <a:bodyPr/>
        <a:lstStyle/>
        <a:p>
          <a:endParaRPr lang="en-US"/>
        </a:p>
      </dgm:t>
    </dgm:pt>
    <dgm:pt modelId="{1B0C612A-ABE3-4BC3-8906-B959253DAFFD}" type="asst">
      <dgm:prSet phldrT="[Text]" custT="1"/>
      <dgm:spPr/>
      <dgm:t>
        <a:bodyPr/>
        <a:lstStyle/>
        <a:p>
          <a:r>
            <a:rPr lang="en-US" sz="2000" dirty="0"/>
            <a:t>Unloading</a:t>
          </a:r>
          <a:r>
            <a:rPr lang="en-US" sz="1200" dirty="0"/>
            <a:t> </a:t>
          </a:r>
        </a:p>
      </dgm:t>
    </dgm:pt>
    <dgm:pt modelId="{A8BA2DCA-4046-447C-BEF8-9BEDE446E5CB}" type="parTrans" cxnId="{2C94B8B5-283A-4A30-AC5A-6FE7EFC8FA2D}">
      <dgm:prSet/>
      <dgm:spPr/>
      <dgm:t>
        <a:bodyPr/>
        <a:lstStyle/>
        <a:p>
          <a:endParaRPr lang="en-US"/>
        </a:p>
      </dgm:t>
    </dgm:pt>
    <dgm:pt modelId="{CE3188AA-F020-4086-A74E-5A91C57FF46C}" type="sibTrans" cxnId="{2C94B8B5-283A-4A30-AC5A-6FE7EFC8FA2D}">
      <dgm:prSet/>
      <dgm:spPr/>
      <dgm:t>
        <a:bodyPr/>
        <a:lstStyle/>
        <a:p>
          <a:endParaRPr lang="en-US"/>
        </a:p>
      </dgm:t>
    </dgm:pt>
    <dgm:pt modelId="{C6992C97-2355-4D5E-AD2E-C9AB3CE0C81C}" type="asst">
      <dgm:prSet phldrT="[Text]" custT="1"/>
      <dgm:spPr/>
      <dgm:t>
        <a:bodyPr/>
        <a:lstStyle/>
        <a:p>
          <a:r>
            <a:rPr lang="en-US" sz="1400" dirty="0"/>
            <a:t>Documentation, Vehicle and its load, driver, load distribution, protection of goods, etc. </a:t>
          </a:r>
        </a:p>
      </dgm:t>
    </dgm:pt>
    <dgm:pt modelId="{9DC62D60-9E2D-4D8A-83DA-186AD614D6A1}" type="parTrans" cxnId="{0D49E9A7-EB2C-4912-9759-5A038DD4B76C}">
      <dgm:prSet/>
      <dgm:spPr/>
      <dgm:t>
        <a:bodyPr/>
        <a:lstStyle/>
        <a:p>
          <a:endParaRPr lang="en-US"/>
        </a:p>
      </dgm:t>
    </dgm:pt>
    <dgm:pt modelId="{78AA32FA-B6E3-42F8-BA8A-78AE1B6019E8}" type="sibTrans" cxnId="{0D49E9A7-EB2C-4912-9759-5A038DD4B76C}">
      <dgm:prSet/>
      <dgm:spPr/>
      <dgm:t>
        <a:bodyPr/>
        <a:lstStyle/>
        <a:p>
          <a:endParaRPr lang="en-US"/>
        </a:p>
      </dgm:t>
    </dgm:pt>
    <dgm:pt modelId="{C5A1DB3A-8AE9-4DA3-AE77-3AF380181D62}" type="asst">
      <dgm:prSet phldrT="[Text]" custT="1"/>
      <dgm:spPr/>
      <dgm:t>
        <a:bodyPr/>
        <a:lstStyle/>
        <a:p>
          <a:r>
            <a:rPr lang="en-US" sz="1600" dirty="0"/>
            <a:t>Verify unloaded goods, check security load, re-secure unloaded DG.</a:t>
          </a:r>
        </a:p>
      </dgm:t>
    </dgm:pt>
    <dgm:pt modelId="{C2DC90AD-F540-4215-B97C-8988DE06CFFA}" type="parTrans" cxnId="{E93480B9-218C-4E8E-9192-3941CCE47D72}">
      <dgm:prSet/>
      <dgm:spPr/>
      <dgm:t>
        <a:bodyPr/>
        <a:lstStyle/>
        <a:p>
          <a:endParaRPr lang="en-US"/>
        </a:p>
      </dgm:t>
    </dgm:pt>
    <dgm:pt modelId="{5C57701C-3C26-4C42-A461-2A22851A81CB}" type="sibTrans" cxnId="{E93480B9-218C-4E8E-9192-3941CCE47D72}">
      <dgm:prSet/>
      <dgm:spPr/>
      <dgm:t>
        <a:bodyPr/>
        <a:lstStyle/>
        <a:p>
          <a:endParaRPr lang="en-US"/>
        </a:p>
      </dgm:t>
    </dgm:pt>
    <dgm:pt modelId="{C3AB0A27-A937-4346-9BC4-78823B45D0C6}" type="asst">
      <dgm:prSet phldrT="[Text]" custT="1"/>
      <dgm:spPr/>
      <dgm:t>
        <a:bodyPr/>
        <a:lstStyle/>
        <a:p>
          <a:r>
            <a:rPr lang="en-US" sz="1600" dirty="0"/>
            <a:t>Mixed Load Restriction </a:t>
          </a:r>
        </a:p>
      </dgm:t>
    </dgm:pt>
    <dgm:pt modelId="{89AC4472-17AD-4E3F-B233-6E216B2C7A8C}" type="parTrans" cxnId="{C692F256-FC78-4BCA-9983-F15BD7528B14}">
      <dgm:prSet/>
      <dgm:spPr/>
      <dgm:t>
        <a:bodyPr/>
        <a:lstStyle/>
        <a:p>
          <a:endParaRPr lang="en-US"/>
        </a:p>
      </dgm:t>
    </dgm:pt>
    <dgm:pt modelId="{FC40E5B6-D38A-46E0-AB5B-01E4AB7A5296}" type="sibTrans" cxnId="{C692F256-FC78-4BCA-9983-F15BD7528B14}">
      <dgm:prSet/>
      <dgm:spPr/>
      <dgm:t>
        <a:bodyPr/>
        <a:lstStyle/>
        <a:p>
          <a:endParaRPr lang="en-US"/>
        </a:p>
      </dgm:t>
    </dgm:pt>
    <dgm:pt modelId="{A4690540-2E5B-490F-9EB9-C7A5ABD3E459}" type="asst">
      <dgm:prSet phldrT="[Text]" custT="1"/>
      <dgm:spPr/>
      <dgm:t>
        <a:bodyPr/>
        <a:lstStyle/>
        <a:p>
          <a:r>
            <a:rPr lang="en-US" sz="1600" dirty="0"/>
            <a:t>Mixed Packing Restriction </a:t>
          </a:r>
        </a:p>
      </dgm:t>
    </dgm:pt>
    <dgm:pt modelId="{972A7247-8DDF-45BC-A4F9-0623BDA43840}" type="parTrans" cxnId="{533C26D7-7D07-46EF-9C3E-E807BF7F7D90}">
      <dgm:prSet/>
      <dgm:spPr/>
      <dgm:t>
        <a:bodyPr/>
        <a:lstStyle/>
        <a:p>
          <a:endParaRPr lang="en-US"/>
        </a:p>
      </dgm:t>
    </dgm:pt>
    <dgm:pt modelId="{405E4B77-3740-42BC-9092-061CBD28DC90}" type="sibTrans" cxnId="{533C26D7-7D07-46EF-9C3E-E807BF7F7D90}">
      <dgm:prSet/>
      <dgm:spPr/>
      <dgm:t>
        <a:bodyPr/>
        <a:lstStyle/>
        <a:p>
          <a:endParaRPr lang="en-US"/>
        </a:p>
      </dgm:t>
    </dgm:pt>
    <dgm:pt modelId="{1EC0DE2B-09F6-4EDA-A8FE-797D0CB20DC5}" type="pres">
      <dgm:prSet presAssocID="{46A2C498-74DF-4EA6-8D40-DF0B139E4630}" presName="Name0" presStyleCnt="0">
        <dgm:presLayoutVars>
          <dgm:orgChart val="1"/>
          <dgm:chPref val="1"/>
          <dgm:dir/>
          <dgm:animOne val="branch"/>
          <dgm:animLvl val="lvl"/>
          <dgm:resizeHandles/>
        </dgm:presLayoutVars>
      </dgm:prSet>
      <dgm:spPr/>
    </dgm:pt>
    <dgm:pt modelId="{7E45AFAE-B770-4759-9672-B6CDBB53BFB3}" type="pres">
      <dgm:prSet presAssocID="{76F9747B-8CFF-40D5-A37E-F34C0A49D996}" presName="hierRoot1" presStyleCnt="0">
        <dgm:presLayoutVars>
          <dgm:hierBranch val="init"/>
        </dgm:presLayoutVars>
      </dgm:prSet>
      <dgm:spPr/>
    </dgm:pt>
    <dgm:pt modelId="{53A10869-408E-434D-B144-80708A55F87E}" type="pres">
      <dgm:prSet presAssocID="{76F9747B-8CFF-40D5-A37E-F34C0A49D996}" presName="rootComposite1" presStyleCnt="0"/>
      <dgm:spPr/>
    </dgm:pt>
    <dgm:pt modelId="{B2084917-623E-4229-A464-27DBF18E46EC}" type="pres">
      <dgm:prSet presAssocID="{76F9747B-8CFF-40D5-A37E-F34C0A49D996}" presName="rootText1" presStyleLbl="alignAcc1" presStyleIdx="0" presStyleCnt="0" custScaleX="386651" custLinFactNeighborX="-20783" custLinFactNeighborY="15822">
        <dgm:presLayoutVars>
          <dgm:chPref val="3"/>
        </dgm:presLayoutVars>
      </dgm:prSet>
      <dgm:spPr/>
    </dgm:pt>
    <dgm:pt modelId="{10D78EE5-4679-4E6A-8D28-746D21B07686}" type="pres">
      <dgm:prSet presAssocID="{76F9747B-8CFF-40D5-A37E-F34C0A49D996}" presName="topArc1" presStyleLbl="parChTrans1D1" presStyleIdx="0" presStyleCnt="14"/>
      <dgm:spPr/>
    </dgm:pt>
    <dgm:pt modelId="{2493A18B-CE67-41D9-BDA1-487673D6D8CF}" type="pres">
      <dgm:prSet presAssocID="{76F9747B-8CFF-40D5-A37E-F34C0A49D996}" presName="bottomArc1" presStyleLbl="parChTrans1D1" presStyleIdx="1" presStyleCnt="14"/>
      <dgm:spPr/>
    </dgm:pt>
    <dgm:pt modelId="{B8F6748B-D377-4946-91EA-7B9045A501FF}" type="pres">
      <dgm:prSet presAssocID="{76F9747B-8CFF-40D5-A37E-F34C0A49D996}" presName="topConnNode1" presStyleLbl="node1" presStyleIdx="0" presStyleCnt="0"/>
      <dgm:spPr/>
    </dgm:pt>
    <dgm:pt modelId="{A558451B-CBB2-470D-ABF5-C71C79DCBFBC}" type="pres">
      <dgm:prSet presAssocID="{76F9747B-8CFF-40D5-A37E-F34C0A49D996}" presName="hierChild2" presStyleCnt="0"/>
      <dgm:spPr/>
    </dgm:pt>
    <dgm:pt modelId="{AA6D7ACE-D04F-45F7-903B-7F14B0516930}" type="pres">
      <dgm:prSet presAssocID="{76F9747B-8CFF-40D5-A37E-F34C0A49D996}" presName="hierChild3" presStyleCnt="0"/>
      <dgm:spPr/>
    </dgm:pt>
    <dgm:pt modelId="{F9586A37-9641-4F5D-BDD2-1D693F0D16E1}" type="pres">
      <dgm:prSet presAssocID="{6F4EBCCD-9F77-4AA1-B0B8-EDB79F262D75}" presName="Name101" presStyleLbl="parChTrans1D2" presStyleIdx="0" presStyleCnt="4"/>
      <dgm:spPr/>
    </dgm:pt>
    <dgm:pt modelId="{EB7C0D10-A54B-42FD-9B8B-A7FDD8BCFCC0}" type="pres">
      <dgm:prSet presAssocID="{2B0E0744-DBC4-4880-A024-BC9902BDF57F}" presName="hierRoot3" presStyleCnt="0">
        <dgm:presLayoutVars>
          <dgm:hierBranch val="init"/>
        </dgm:presLayoutVars>
      </dgm:prSet>
      <dgm:spPr/>
    </dgm:pt>
    <dgm:pt modelId="{25C58A7A-ED46-46E1-AF4B-41BAE851745D}" type="pres">
      <dgm:prSet presAssocID="{2B0E0744-DBC4-4880-A024-BC9902BDF57F}" presName="rootComposite3" presStyleCnt="0"/>
      <dgm:spPr/>
    </dgm:pt>
    <dgm:pt modelId="{EC712AFE-BE73-4155-B4B2-1C2CC92B53D0}" type="pres">
      <dgm:prSet presAssocID="{2B0E0744-DBC4-4880-A024-BC9902BDF57F}" presName="rootText3" presStyleLbl="alignAcc1" presStyleIdx="0" presStyleCnt="0" custLinFactX="-24273" custLinFactNeighborX="-100000" custLinFactNeighborY="-39065">
        <dgm:presLayoutVars>
          <dgm:chPref val="3"/>
        </dgm:presLayoutVars>
      </dgm:prSet>
      <dgm:spPr/>
    </dgm:pt>
    <dgm:pt modelId="{DC7058DF-987F-4249-8EF7-5A125A728DF1}" type="pres">
      <dgm:prSet presAssocID="{2B0E0744-DBC4-4880-A024-BC9902BDF57F}" presName="topArc3" presStyleLbl="parChTrans1D1" presStyleIdx="2" presStyleCnt="14"/>
      <dgm:spPr/>
    </dgm:pt>
    <dgm:pt modelId="{9AB16CD9-E1B6-43E0-B807-2121E5F2DE88}" type="pres">
      <dgm:prSet presAssocID="{2B0E0744-DBC4-4880-A024-BC9902BDF57F}" presName="bottomArc3" presStyleLbl="parChTrans1D1" presStyleIdx="3" presStyleCnt="14"/>
      <dgm:spPr/>
    </dgm:pt>
    <dgm:pt modelId="{AFFA56F0-5403-4615-B17B-10E9CC2EDCD2}" type="pres">
      <dgm:prSet presAssocID="{2B0E0744-DBC4-4880-A024-BC9902BDF57F}" presName="topConnNode3" presStyleLbl="asst1" presStyleIdx="0" presStyleCnt="0"/>
      <dgm:spPr/>
    </dgm:pt>
    <dgm:pt modelId="{654DB5C7-A170-4DA2-8A70-D5E91E44FE46}" type="pres">
      <dgm:prSet presAssocID="{2B0E0744-DBC4-4880-A024-BC9902BDF57F}" presName="hierChild6" presStyleCnt="0"/>
      <dgm:spPr/>
    </dgm:pt>
    <dgm:pt modelId="{05F2D0D4-44DA-4CD8-8788-8F5D35B07ABF}" type="pres">
      <dgm:prSet presAssocID="{2B0E0744-DBC4-4880-A024-BC9902BDF57F}" presName="hierChild7" presStyleCnt="0"/>
      <dgm:spPr/>
    </dgm:pt>
    <dgm:pt modelId="{06243B54-0D3B-40FD-A0DB-4D59CB16E53E}" type="pres">
      <dgm:prSet presAssocID="{9DC62D60-9E2D-4D8A-83DA-186AD614D6A1}" presName="Name101" presStyleLbl="parChTrans1D3" presStyleIdx="0" presStyleCnt="2"/>
      <dgm:spPr/>
    </dgm:pt>
    <dgm:pt modelId="{EFA719E8-32FD-4C56-907A-D53C2BA8A98B}" type="pres">
      <dgm:prSet presAssocID="{C6992C97-2355-4D5E-AD2E-C9AB3CE0C81C}" presName="hierRoot3" presStyleCnt="0">
        <dgm:presLayoutVars>
          <dgm:hierBranch val="init"/>
        </dgm:presLayoutVars>
      </dgm:prSet>
      <dgm:spPr/>
    </dgm:pt>
    <dgm:pt modelId="{C55D769F-F141-4F09-97D1-974CB2065D1C}" type="pres">
      <dgm:prSet presAssocID="{C6992C97-2355-4D5E-AD2E-C9AB3CE0C81C}" presName="rootComposite3" presStyleCnt="0"/>
      <dgm:spPr/>
    </dgm:pt>
    <dgm:pt modelId="{F78E373E-D653-42DE-87FE-3AA56EA63040}" type="pres">
      <dgm:prSet presAssocID="{C6992C97-2355-4D5E-AD2E-C9AB3CE0C81C}" presName="rootText3" presStyleLbl="alignAcc1" presStyleIdx="0" presStyleCnt="0" custScaleX="283820" custScaleY="134857" custLinFactX="-13379" custLinFactNeighborX="-100000" custLinFactNeighborY="72734">
        <dgm:presLayoutVars>
          <dgm:chPref val="3"/>
        </dgm:presLayoutVars>
      </dgm:prSet>
      <dgm:spPr/>
    </dgm:pt>
    <dgm:pt modelId="{84249795-FB9B-43A1-9996-0518D8CE56EA}" type="pres">
      <dgm:prSet presAssocID="{C6992C97-2355-4D5E-AD2E-C9AB3CE0C81C}" presName="topArc3" presStyleLbl="parChTrans1D1" presStyleIdx="4" presStyleCnt="14"/>
      <dgm:spPr/>
    </dgm:pt>
    <dgm:pt modelId="{9335B73F-86FB-4D2B-AEF8-4846913C359A}" type="pres">
      <dgm:prSet presAssocID="{C6992C97-2355-4D5E-AD2E-C9AB3CE0C81C}" presName="bottomArc3" presStyleLbl="parChTrans1D1" presStyleIdx="5" presStyleCnt="14"/>
      <dgm:spPr/>
    </dgm:pt>
    <dgm:pt modelId="{6844CBC3-0859-4C50-A2D0-B03043853B19}" type="pres">
      <dgm:prSet presAssocID="{C6992C97-2355-4D5E-AD2E-C9AB3CE0C81C}" presName="topConnNode3" presStyleLbl="asst1" presStyleIdx="0" presStyleCnt="0"/>
      <dgm:spPr/>
    </dgm:pt>
    <dgm:pt modelId="{5AC4B0A3-5EF1-4776-80E1-0BCED02D21AE}" type="pres">
      <dgm:prSet presAssocID="{C6992C97-2355-4D5E-AD2E-C9AB3CE0C81C}" presName="hierChild6" presStyleCnt="0"/>
      <dgm:spPr/>
    </dgm:pt>
    <dgm:pt modelId="{A9C9FC39-4074-4C76-BD13-803128318ADD}" type="pres">
      <dgm:prSet presAssocID="{C6992C97-2355-4D5E-AD2E-C9AB3CE0C81C}" presName="hierChild7" presStyleCnt="0"/>
      <dgm:spPr/>
    </dgm:pt>
    <dgm:pt modelId="{36CC552E-4EDB-4A99-8513-9D6259A8A561}" type="pres">
      <dgm:prSet presAssocID="{A8BA2DCA-4046-447C-BEF8-9BEDE446E5CB}" presName="Name101" presStyleLbl="parChTrans1D2" presStyleIdx="1" presStyleCnt="4"/>
      <dgm:spPr/>
    </dgm:pt>
    <dgm:pt modelId="{A75AEB3E-5492-4588-A94B-270514CD245E}" type="pres">
      <dgm:prSet presAssocID="{1B0C612A-ABE3-4BC3-8906-B959253DAFFD}" presName="hierRoot3" presStyleCnt="0">
        <dgm:presLayoutVars>
          <dgm:hierBranch val="init"/>
        </dgm:presLayoutVars>
      </dgm:prSet>
      <dgm:spPr/>
    </dgm:pt>
    <dgm:pt modelId="{31FE45D2-F6B6-409E-9E2E-DECE7D718C2F}" type="pres">
      <dgm:prSet presAssocID="{1B0C612A-ABE3-4BC3-8906-B959253DAFFD}" presName="rootComposite3" presStyleCnt="0"/>
      <dgm:spPr/>
    </dgm:pt>
    <dgm:pt modelId="{C4A85764-FE5A-4E04-9636-F310355711AF}" type="pres">
      <dgm:prSet presAssocID="{1B0C612A-ABE3-4BC3-8906-B959253DAFFD}" presName="rootText3" presStyleLbl="alignAcc1" presStyleIdx="0" presStyleCnt="0" custLinFactNeighborX="2941" custLinFactNeighborY="-39065">
        <dgm:presLayoutVars>
          <dgm:chPref val="3"/>
        </dgm:presLayoutVars>
      </dgm:prSet>
      <dgm:spPr/>
    </dgm:pt>
    <dgm:pt modelId="{08065C70-9258-4868-BF27-5B553970DAE9}" type="pres">
      <dgm:prSet presAssocID="{1B0C612A-ABE3-4BC3-8906-B959253DAFFD}" presName="topArc3" presStyleLbl="parChTrans1D1" presStyleIdx="6" presStyleCnt="14"/>
      <dgm:spPr/>
    </dgm:pt>
    <dgm:pt modelId="{23BFFE65-1F4B-47A1-873A-9D4CDCB799C5}" type="pres">
      <dgm:prSet presAssocID="{1B0C612A-ABE3-4BC3-8906-B959253DAFFD}" presName="bottomArc3" presStyleLbl="parChTrans1D1" presStyleIdx="7" presStyleCnt="14"/>
      <dgm:spPr/>
    </dgm:pt>
    <dgm:pt modelId="{DCBE9A2E-913D-4B11-AAB7-E42D45382EC0}" type="pres">
      <dgm:prSet presAssocID="{1B0C612A-ABE3-4BC3-8906-B959253DAFFD}" presName="topConnNode3" presStyleLbl="asst1" presStyleIdx="0" presStyleCnt="0"/>
      <dgm:spPr/>
    </dgm:pt>
    <dgm:pt modelId="{5168A0F0-4B7C-461F-98A3-497676D2667F}" type="pres">
      <dgm:prSet presAssocID="{1B0C612A-ABE3-4BC3-8906-B959253DAFFD}" presName="hierChild6" presStyleCnt="0"/>
      <dgm:spPr/>
    </dgm:pt>
    <dgm:pt modelId="{8F3EC815-C157-4CD3-9259-351391EC1D62}" type="pres">
      <dgm:prSet presAssocID="{1B0C612A-ABE3-4BC3-8906-B959253DAFFD}" presName="hierChild7" presStyleCnt="0"/>
      <dgm:spPr/>
    </dgm:pt>
    <dgm:pt modelId="{29411E24-7266-44AD-86F3-4F20591E2FFC}" type="pres">
      <dgm:prSet presAssocID="{C2DC90AD-F540-4215-B97C-8988DE06CFFA}" presName="Name101" presStyleLbl="parChTrans1D3" presStyleIdx="1" presStyleCnt="2"/>
      <dgm:spPr/>
    </dgm:pt>
    <dgm:pt modelId="{D0DB0332-4D7A-4AA2-81AA-C1575EE88834}" type="pres">
      <dgm:prSet presAssocID="{C5A1DB3A-8AE9-4DA3-AE77-3AF380181D62}" presName="hierRoot3" presStyleCnt="0">
        <dgm:presLayoutVars>
          <dgm:hierBranch val="init"/>
        </dgm:presLayoutVars>
      </dgm:prSet>
      <dgm:spPr/>
    </dgm:pt>
    <dgm:pt modelId="{48192A8B-60EE-4FDD-A7E9-5ACFD5CC6B15}" type="pres">
      <dgm:prSet presAssocID="{C5A1DB3A-8AE9-4DA3-AE77-3AF380181D62}" presName="rootComposite3" presStyleCnt="0"/>
      <dgm:spPr/>
    </dgm:pt>
    <dgm:pt modelId="{98845861-F7A7-4A37-A587-82B767331504}" type="pres">
      <dgm:prSet presAssocID="{C5A1DB3A-8AE9-4DA3-AE77-3AF380181D62}" presName="rootText3" presStyleLbl="alignAcc1" presStyleIdx="0" presStyleCnt="0" custScaleX="193133" custScaleY="168836" custLinFactX="100000" custLinFactNeighborX="100503" custLinFactNeighborY="11927">
        <dgm:presLayoutVars>
          <dgm:chPref val="3"/>
        </dgm:presLayoutVars>
      </dgm:prSet>
      <dgm:spPr/>
    </dgm:pt>
    <dgm:pt modelId="{D9A6DD33-DD08-473B-990F-D95D8E94E176}" type="pres">
      <dgm:prSet presAssocID="{C5A1DB3A-8AE9-4DA3-AE77-3AF380181D62}" presName="topArc3" presStyleLbl="parChTrans1D1" presStyleIdx="8" presStyleCnt="14"/>
      <dgm:spPr/>
    </dgm:pt>
    <dgm:pt modelId="{3F69E36F-A724-415F-B8BC-38FE02561724}" type="pres">
      <dgm:prSet presAssocID="{C5A1DB3A-8AE9-4DA3-AE77-3AF380181D62}" presName="bottomArc3" presStyleLbl="parChTrans1D1" presStyleIdx="9" presStyleCnt="14"/>
      <dgm:spPr/>
    </dgm:pt>
    <dgm:pt modelId="{7056BDC9-ABA2-4FDB-B53E-2F36A2592A1F}" type="pres">
      <dgm:prSet presAssocID="{C5A1DB3A-8AE9-4DA3-AE77-3AF380181D62}" presName="topConnNode3" presStyleLbl="asst1" presStyleIdx="0" presStyleCnt="0"/>
      <dgm:spPr/>
    </dgm:pt>
    <dgm:pt modelId="{E34CE278-0FC8-4F45-A047-E5BFBCCAB883}" type="pres">
      <dgm:prSet presAssocID="{C5A1DB3A-8AE9-4DA3-AE77-3AF380181D62}" presName="hierChild6" presStyleCnt="0"/>
      <dgm:spPr/>
    </dgm:pt>
    <dgm:pt modelId="{33C9CD29-1983-4428-B722-7513A4FF5801}" type="pres">
      <dgm:prSet presAssocID="{C5A1DB3A-8AE9-4DA3-AE77-3AF380181D62}" presName="hierChild7" presStyleCnt="0"/>
      <dgm:spPr/>
    </dgm:pt>
    <dgm:pt modelId="{BCA63C3F-F8AF-4009-959F-909C5E42DE93}" type="pres">
      <dgm:prSet presAssocID="{89AC4472-17AD-4E3F-B233-6E216B2C7A8C}" presName="Name101" presStyleLbl="parChTrans1D2" presStyleIdx="2" presStyleCnt="4"/>
      <dgm:spPr/>
    </dgm:pt>
    <dgm:pt modelId="{458C4AE7-44D8-4E5C-BE85-ACD46D578D7F}" type="pres">
      <dgm:prSet presAssocID="{C3AB0A27-A937-4346-9BC4-78823B45D0C6}" presName="hierRoot3" presStyleCnt="0">
        <dgm:presLayoutVars>
          <dgm:hierBranch val="init"/>
        </dgm:presLayoutVars>
      </dgm:prSet>
      <dgm:spPr/>
    </dgm:pt>
    <dgm:pt modelId="{2E3A7B62-9876-40DA-A24C-22F335091329}" type="pres">
      <dgm:prSet presAssocID="{C3AB0A27-A937-4346-9BC4-78823B45D0C6}" presName="rootComposite3" presStyleCnt="0"/>
      <dgm:spPr/>
    </dgm:pt>
    <dgm:pt modelId="{1CEB07DF-3862-4CA2-9374-7B0DF5ABF6A6}" type="pres">
      <dgm:prSet presAssocID="{C3AB0A27-A937-4346-9BC4-78823B45D0C6}" presName="rootText3" presStyleLbl="alignAcc1" presStyleIdx="0" presStyleCnt="0" custLinFactX="100000" custLinFactY="-100000" custLinFactNeighborX="117720" custLinFactNeighborY="-132738">
        <dgm:presLayoutVars>
          <dgm:chPref val="3"/>
        </dgm:presLayoutVars>
      </dgm:prSet>
      <dgm:spPr/>
    </dgm:pt>
    <dgm:pt modelId="{2ABAB1A7-768A-4CFD-B416-AB88DE3C002E}" type="pres">
      <dgm:prSet presAssocID="{C3AB0A27-A937-4346-9BC4-78823B45D0C6}" presName="topArc3" presStyleLbl="parChTrans1D1" presStyleIdx="10" presStyleCnt="14"/>
      <dgm:spPr/>
    </dgm:pt>
    <dgm:pt modelId="{D05442DA-CC3C-469A-8439-71223577D9DB}" type="pres">
      <dgm:prSet presAssocID="{C3AB0A27-A937-4346-9BC4-78823B45D0C6}" presName="bottomArc3" presStyleLbl="parChTrans1D1" presStyleIdx="11" presStyleCnt="14"/>
      <dgm:spPr/>
    </dgm:pt>
    <dgm:pt modelId="{10E14722-1E02-4BA0-AAB1-B64DD9E3C2C7}" type="pres">
      <dgm:prSet presAssocID="{C3AB0A27-A937-4346-9BC4-78823B45D0C6}" presName="topConnNode3" presStyleLbl="asst1" presStyleIdx="0" presStyleCnt="0"/>
      <dgm:spPr/>
    </dgm:pt>
    <dgm:pt modelId="{E297BBF9-E6F3-41DE-84E6-2DECF334C4A6}" type="pres">
      <dgm:prSet presAssocID="{C3AB0A27-A937-4346-9BC4-78823B45D0C6}" presName="hierChild6" presStyleCnt="0"/>
      <dgm:spPr/>
    </dgm:pt>
    <dgm:pt modelId="{3506AD78-7AE3-46E0-8CDD-3F90371EEB03}" type="pres">
      <dgm:prSet presAssocID="{C3AB0A27-A937-4346-9BC4-78823B45D0C6}" presName="hierChild7" presStyleCnt="0"/>
      <dgm:spPr/>
    </dgm:pt>
    <dgm:pt modelId="{54F17D7C-4D07-4491-87BD-5F12DBDA9A9F}" type="pres">
      <dgm:prSet presAssocID="{972A7247-8DDF-45BC-A4F9-0623BDA43840}" presName="Name101" presStyleLbl="parChTrans1D2" presStyleIdx="3" presStyleCnt="4"/>
      <dgm:spPr/>
    </dgm:pt>
    <dgm:pt modelId="{5175D6C1-7F12-4A6A-B593-DF75860B2D84}" type="pres">
      <dgm:prSet presAssocID="{A4690540-2E5B-490F-9EB9-C7A5ABD3E459}" presName="hierRoot3" presStyleCnt="0">
        <dgm:presLayoutVars>
          <dgm:hierBranch val="init"/>
        </dgm:presLayoutVars>
      </dgm:prSet>
      <dgm:spPr/>
    </dgm:pt>
    <dgm:pt modelId="{F055CEB9-EC45-4F26-91F0-36AFE8695542}" type="pres">
      <dgm:prSet presAssocID="{A4690540-2E5B-490F-9EB9-C7A5ABD3E459}" presName="rootComposite3" presStyleCnt="0"/>
      <dgm:spPr/>
    </dgm:pt>
    <dgm:pt modelId="{FA810B99-5505-4DDD-8621-14967FECB4F4}" type="pres">
      <dgm:prSet presAssocID="{A4690540-2E5B-490F-9EB9-C7A5ABD3E459}" presName="rootText3" presStyleLbl="alignAcc1" presStyleIdx="0" presStyleCnt="0" custScaleX="124172" custScaleY="144176" custLinFactY="-100000" custLinFactNeighborX="-17689" custLinFactNeighborY="-173380">
        <dgm:presLayoutVars>
          <dgm:chPref val="3"/>
        </dgm:presLayoutVars>
      </dgm:prSet>
      <dgm:spPr/>
    </dgm:pt>
    <dgm:pt modelId="{B234B827-5216-44CE-B59C-4E4F5A42F8D4}" type="pres">
      <dgm:prSet presAssocID="{A4690540-2E5B-490F-9EB9-C7A5ABD3E459}" presName="topArc3" presStyleLbl="parChTrans1D1" presStyleIdx="12" presStyleCnt="14"/>
      <dgm:spPr/>
    </dgm:pt>
    <dgm:pt modelId="{E6E1C236-AE24-41FF-B173-1A4702668AA4}" type="pres">
      <dgm:prSet presAssocID="{A4690540-2E5B-490F-9EB9-C7A5ABD3E459}" presName="bottomArc3" presStyleLbl="parChTrans1D1" presStyleIdx="13" presStyleCnt="14"/>
      <dgm:spPr/>
    </dgm:pt>
    <dgm:pt modelId="{410FA2C5-D60B-47F6-A77C-F537870EE9BF}" type="pres">
      <dgm:prSet presAssocID="{A4690540-2E5B-490F-9EB9-C7A5ABD3E459}" presName="topConnNode3" presStyleLbl="asst1" presStyleIdx="0" presStyleCnt="0"/>
      <dgm:spPr/>
    </dgm:pt>
    <dgm:pt modelId="{3D06CD70-3E48-4DB5-87E6-89E16327EB93}" type="pres">
      <dgm:prSet presAssocID="{A4690540-2E5B-490F-9EB9-C7A5ABD3E459}" presName="hierChild6" presStyleCnt="0"/>
      <dgm:spPr/>
    </dgm:pt>
    <dgm:pt modelId="{AF42E47F-FAB2-45DD-B994-D5C4B24FCEFA}" type="pres">
      <dgm:prSet presAssocID="{A4690540-2E5B-490F-9EB9-C7A5ABD3E459}" presName="hierChild7" presStyleCnt="0"/>
      <dgm:spPr/>
    </dgm:pt>
  </dgm:ptLst>
  <dgm:cxnLst>
    <dgm:cxn modelId="{EB35C301-B721-466D-945A-7A5481381E6D}" srcId="{76F9747B-8CFF-40D5-A37E-F34C0A49D996}" destId="{2B0E0744-DBC4-4880-A024-BC9902BDF57F}" srcOrd="0" destOrd="0" parTransId="{6F4EBCCD-9F77-4AA1-B0B8-EDB79F262D75}" sibTransId="{3C12FE04-3763-4FCF-95E5-2F0C3E54D0A8}"/>
    <dgm:cxn modelId="{989DC508-17DD-454F-8D72-35083456E276}" type="presOf" srcId="{1B0C612A-ABE3-4BC3-8906-B959253DAFFD}" destId="{DCBE9A2E-913D-4B11-AAB7-E42D45382EC0}" srcOrd="1" destOrd="0" presId="urn:microsoft.com/office/officeart/2008/layout/HalfCircleOrganizationChart"/>
    <dgm:cxn modelId="{D997CB0B-074C-4A10-9192-3A84D057AA38}" type="presOf" srcId="{A4690540-2E5B-490F-9EB9-C7A5ABD3E459}" destId="{410FA2C5-D60B-47F6-A77C-F537870EE9BF}" srcOrd="1" destOrd="0" presId="urn:microsoft.com/office/officeart/2008/layout/HalfCircleOrganizationChart"/>
    <dgm:cxn modelId="{0AE14D21-3156-4021-87A1-D9DA1C632A81}" type="presOf" srcId="{C6992C97-2355-4D5E-AD2E-C9AB3CE0C81C}" destId="{6844CBC3-0859-4C50-A2D0-B03043853B19}" srcOrd="1" destOrd="0" presId="urn:microsoft.com/office/officeart/2008/layout/HalfCircleOrganizationChart"/>
    <dgm:cxn modelId="{13377922-0F5A-46EF-94D0-8902E4B626E9}" type="presOf" srcId="{C3AB0A27-A937-4346-9BC4-78823B45D0C6}" destId="{1CEB07DF-3862-4CA2-9374-7B0DF5ABF6A6}" srcOrd="0" destOrd="0" presId="urn:microsoft.com/office/officeart/2008/layout/HalfCircleOrganizationChart"/>
    <dgm:cxn modelId="{F2B8D533-A1D9-4317-8917-EE47763C4198}" type="presOf" srcId="{C3AB0A27-A937-4346-9BC4-78823B45D0C6}" destId="{10E14722-1E02-4BA0-AAB1-B64DD9E3C2C7}" srcOrd="1" destOrd="0" presId="urn:microsoft.com/office/officeart/2008/layout/HalfCircleOrganizationChart"/>
    <dgm:cxn modelId="{43ECCC3B-C6BE-4B30-B789-88E628A10AB1}" type="presOf" srcId="{46A2C498-74DF-4EA6-8D40-DF0B139E4630}" destId="{1EC0DE2B-09F6-4EDA-A8FE-797D0CB20DC5}" srcOrd="0" destOrd="0" presId="urn:microsoft.com/office/officeart/2008/layout/HalfCircleOrganizationChart"/>
    <dgm:cxn modelId="{67475A5E-1FAE-40D0-9A00-B28A74A131AA}" type="presOf" srcId="{A8BA2DCA-4046-447C-BEF8-9BEDE446E5CB}" destId="{36CC552E-4EDB-4A99-8513-9D6259A8A561}" srcOrd="0" destOrd="0" presId="urn:microsoft.com/office/officeart/2008/layout/HalfCircleOrganizationChart"/>
    <dgm:cxn modelId="{D324CE5E-F6EA-42C0-9742-37F176BCB322}" srcId="{46A2C498-74DF-4EA6-8D40-DF0B139E4630}" destId="{76F9747B-8CFF-40D5-A37E-F34C0A49D996}" srcOrd="0" destOrd="0" parTransId="{5EDA273E-720C-41C9-8948-3293DF9845F9}" sibTransId="{57E2CF3D-D035-4403-8E8C-CE459D29DE4B}"/>
    <dgm:cxn modelId="{D951604B-014A-458B-8FE5-7E4771D3ADDD}" type="presOf" srcId="{6F4EBCCD-9F77-4AA1-B0B8-EDB79F262D75}" destId="{F9586A37-9641-4F5D-BDD2-1D693F0D16E1}" srcOrd="0" destOrd="0" presId="urn:microsoft.com/office/officeart/2008/layout/HalfCircleOrganizationChart"/>
    <dgm:cxn modelId="{C692F256-FC78-4BCA-9983-F15BD7528B14}" srcId="{76F9747B-8CFF-40D5-A37E-F34C0A49D996}" destId="{C3AB0A27-A937-4346-9BC4-78823B45D0C6}" srcOrd="2" destOrd="0" parTransId="{89AC4472-17AD-4E3F-B233-6E216B2C7A8C}" sibTransId="{FC40E5B6-D38A-46E0-AB5B-01E4AB7A5296}"/>
    <dgm:cxn modelId="{CDE33685-7D08-4B07-BDA7-36224D283D5B}" type="presOf" srcId="{89AC4472-17AD-4E3F-B233-6E216B2C7A8C}" destId="{BCA63C3F-F8AF-4009-959F-909C5E42DE93}" srcOrd="0" destOrd="0" presId="urn:microsoft.com/office/officeart/2008/layout/HalfCircleOrganizationChart"/>
    <dgm:cxn modelId="{73A89885-64A9-4600-B0CF-0401E181D75F}" type="presOf" srcId="{76F9747B-8CFF-40D5-A37E-F34C0A49D996}" destId="{B2084917-623E-4229-A464-27DBF18E46EC}" srcOrd="0" destOrd="0" presId="urn:microsoft.com/office/officeart/2008/layout/HalfCircleOrganizationChart"/>
    <dgm:cxn modelId="{0D49E9A7-EB2C-4912-9759-5A038DD4B76C}" srcId="{2B0E0744-DBC4-4880-A024-BC9902BDF57F}" destId="{C6992C97-2355-4D5E-AD2E-C9AB3CE0C81C}" srcOrd="0" destOrd="0" parTransId="{9DC62D60-9E2D-4D8A-83DA-186AD614D6A1}" sibTransId="{78AA32FA-B6E3-42F8-BA8A-78AE1B6019E8}"/>
    <dgm:cxn modelId="{3E4893A8-AD47-4E68-AD74-C983610D9B84}" type="presOf" srcId="{A4690540-2E5B-490F-9EB9-C7A5ABD3E459}" destId="{FA810B99-5505-4DDD-8621-14967FECB4F4}" srcOrd="0" destOrd="0" presId="urn:microsoft.com/office/officeart/2008/layout/HalfCircleOrganizationChart"/>
    <dgm:cxn modelId="{1DD18BAB-9C02-47DE-A6AC-18550762D8AB}" type="presOf" srcId="{C5A1DB3A-8AE9-4DA3-AE77-3AF380181D62}" destId="{98845861-F7A7-4A37-A587-82B767331504}" srcOrd="0" destOrd="0" presId="urn:microsoft.com/office/officeart/2008/layout/HalfCircleOrganizationChart"/>
    <dgm:cxn modelId="{359D29B0-B1D3-499C-9A7C-6D3C390E1372}" type="presOf" srcId="{9DC62D60-9E2D-4D8A-83DA-186AD614D6A1}" destId="{06243B54-0D3B-40FD-A0DB-4D59CB16E53E}" srcOrd="0" destOrd="0" presId="urn:microsoft.com/office/officeart/2008/layout/HalfCircleOrganizationChart"/>
    <dgm:cxn modelId="{80F5B3B2-AAC9-4F97-BE18-C5C397C38A1D}" type="presOf" srcId="{2B0E0744-DBC4-4880-A024-BC9902BDF57F}" destId="{EC712AFE-BE73-4155-B4B2-1C2CC92B53D0}" srcOrd="0" destOrd="0" presId="urn:microsoft.com/office/officeart/2008/layout/HalfCircleOrganizationChart"/>
    <dgm:cxn modelId="{2C94B8B5-283A-4A30-AC5A-6FE7EFC8FA2D}" srcId="{76F9747B-8CFF-40D5-A37E-F34C0A49D996}" destId="{1B0C612A-ABE3-4BC3-8906-B959253DAFFD}" srcOrd="1" destOrd="0" parTransId="{A8BA2DCA-4046-447C-BEF8-9BEDE446E5CB}" sibTransId="{CE3188AA-F020-4086-A74E-5A91C57FF46C}"/>
    <dgm:cxn modelId="{E93480B9-218C-4E8E-9192-3941CCE47D72}" srcId="{1B0C612A-ABE3-4BC3-8906-B959253DAFFD}" destId="{C5A1DB3A-8AE9-4DA3-AE77-3AF380181D62}" srcOrd="0" destOrd="0" parTransId="{C2DC90AD-F540-4215-B97C-8988DE06CFFA}" sibTransId="{5C57701C-3C26-4C42-A461-2A22851A81CB}"/>
    <dgm:cxn modelId="{E3EC5DCD-255F-4BE1-9B77-96A38D113C7E}" type="presOf" srcId="{76F9747B-8CFF-40D5-A37E-F34C0A49D996}" destId="{B8F6748B-D377-4946-91EA-7B9045A501FF}" srcOrd="1" destOrd="0" presId="urn:microsoft.com/office/officeart/2008/layout/HalfCircleOrganizationChart"/>
    <dgm:cxn modelId="{53F4F9D1-55E3-49F7-A7BC-788EDD967177}" type="presOf" srcId="{C2DC90AD-F540-4215-B97C-8988DE06CFFA}" destId="{29411E24-7266-44AD-86F3-4F20591E2FFC}" srcOrd="0" destOrd="0" presId="urn:microsoft.com/office/officeart/2008/layout/HalfCircleOrganizationChart"/>
    <dgm:cxn modelId="{533C26D7-7D07-46EF-9C3E-E807BF7F7D90}" srcId="{76F9747B-8CFF-40D5-A37E-F34C0A49D996}" destId="{A4690540-2E5B-490F-9EB9-C7A5ABD3E459}" srcOrd="3" destOrd="0" parTransId="{972A7247-8DDF-45BC-A4F9-0623BDA43840}" sibTransId="{405E4B77-3740-42BC-9092-061CBD28DC90}"/>
    <dgm:cxn modelId="{F6A785E8-7E21-4424-85D4-9EA1536DC514}" type="presOf" srcId="{1B0C612A-ABE3-4BC3-8906-B959253DAFFD}" destId="{C4A85764-FE5A-4E04-9636-F310355711AF}" srcOrd="0" destOrd="0" presId="urn:microsoft.com/office/officeart/2008/layout/HalfCircleOrganizationChart"/>
    <dgm:cxn modelId="{619B9BE9-E79D-4F35-A927-CA535F72AF9C}" type="presOf" srcId="{2B0E0744-DBC4-4880-A024-BC9902BDF57F}" destId="{AFFA56F0-5403-4615-B17B-10E9CC2EDCD2}" srcOrd="1" destOrd="0" presId="urn:microsoft.com/office/officeart/2008/layout/HalfCircleOrganizationChart"/>
    <dgm:cxn modelId="{5F94B1EB-8BD7-46C1-9C42-C180108BFFC2}" type="presOf" srcId="{972A7247-8DDF-45BC-A4F9-0623BDA43840}" destId="{54F17D7C-4D07-4491-87BD-5F12DBDA9A9F}" srcOrd="0" destOrd="0" presId="urn:microsoft.com/office/officeart/2008/layout/HalfCircleOrganizationChart"/>
    <dgm:cxn modelId="{DC2B36EF-E3E4-4A3A-9567-4C0DBB818C45}" type="presOf" srcId="{C5A1DB3A-8AE9-4DA3-AE77-3AF380181D62}" destId="{7056BDC9-ABA2-4FDB-B53E-2F36A2592A1F}" srcOrd="1" destOrd="0" presId="urn:microsoft.com/office/officeart/2008/layout/HalfCircleOrganizationChart"/>
    <dgm:cxn modelId="{725F31FD-2731-45CC-BF4B-079969BD0805}" type="presOf" srcId="{C6992C97-2355-4D5E-AD2E-C9AB3CE0C81C}" destId="{F78E373E-D653-42DE-87FE-3AA56EA63040}" srcOrd="0" destOrd="0" presId="urn:microsoft.com/office/officeart/2008/layout/HalfCircleOrganizationChart"/>
    <dgm:cxn modelId="{52160EFE-DC8D-4AB1-AAE8-589A6AABDEBE}" type="presParOf" srcId="{1EC0DE2B-09F6-4EDA-A8FE-797D0CB20DC5}" destId="{7E45AFAE-B770-4759-9672-B6CDBB53BFB3}" srcOrd="0" destOrd="0" presId="urn:microsoft.com/office/officeart/2008/layout/HalfCircleOrganizationChart"/>
    <dgm:cxn modelId="{7ADF8B4A-CB7F-417F-84CA-990271A9CA5E}" type="presParOf" srcId="{7E45AFAE-B770-4759-9672-B6CDBB53BFB3}" destId="{53A10869-408E-434D-B144-80708A55F87E}" srcOrd="0" destOrd="0" presId="urn:microsoft.com/office/officeart/2008/layout/HalfCircleOrganizationChart"/>
    <dgm:cxn modelId="{80B6BB51-04FE-41E4-AE69-F2CAA540E0C7}" type="presParOf" srcId="{53A10869-408E-434D-B144-80708A55F87E}" destId="{B2084917-623E-4229-A464-27DBF18E46EC}" srcOrd="0" destOrd="0" presId="urn:microsoft.com/office/officeart/2008/layout/HalfCircleOrganizationChart"/>
    <dgm:cxn modelId="{CE1A8A27-1EB5-4A48-972B-DA83119B7F34}" type="presParOf" srcId="{53A10869-408E-434D-B144-80708A55F87E}" destId="{10D78EE5-4679-4E6A-8D28-746D21B07686}" srcOrd="1" destOrd="0" presId="urn:microsoft.com/office/officeart/2008/layout/HalfCircleOrganizationChart"/>
    <dgm:cxn modelId="{0BD9D215-6E60-4701-8212-28E98687B146}" type="presParOf" srcId="{53A10869-408E-434D-B144-80708A55F87E}" destId="{2493A18B-CE67-41D9-BDA1-487673D6D8CF}" srcOrd="2" destOrd="0" presId="urn:microsoft.com/office/officeart/2008/layout/HalfCircleOrganizationChart"/>
    <dgm:cxn modelId="{D5A86B94-A570-4923-AC15-CE3771B85F4C}" type="presParOf" srcId="{53A10869-408E-434D-B144-80708A55F87E}" destId="{B8F6748B-D377-4946-91EA-7B9045A501FF}" srcOrd="3" destOrd="0" presId="urn:microsoft.com/office/officeart/2008/layout/HalfCircleOrganizationChart"/>
    <dgm:cxn modelId="{BE72794C-B1BB-4604-BE35-AD558C1CCD78}" type="presParOf" srcId="{7E45AFAE-B770-4759-9672-B6CDBB53BFB3}" destId="{A558451B-CBB2-470D-ABF5-C71C79DCBFBC}" srcOrd="1" destOrd="0" presId="urn:microsoft.com/office/officeart/2008/layout/HalfCircleOrganizationChart"/>
    <dgm:cxn modelId="{69FAE018-DF12-4A2B-94B0-079A0EDDAB52}" type="presParOf" srcId="{7E45AFAE-B770-4759-9672-B6CDBB53BFB3}" destId="{AA6D7ACE-D04F-45F7-903B-7F14B0516930}" srcOrd="2" destOrd="0" presId="urn:microsoft.com/office/officeart/2008/layout/HalfCircleOrganizationChart"/>
    <dgm:cxn modelId="{291DB922-F172-4890-8CF4-D5107F3435BB}" type="presParOf" srcId="{AA6D7ACE-D04F-45F7-903B-7F14B0516930}" destId="{F9586A37-9641-4F5D-BDD2-1D693F0D16E1}" srcOrd="0" destOrd="0" presId="urn:microsoft.com/office/officeart/2008/layout/HalfCircleOrganizationChart"/>
    <dgm:cxn modelId="{4A9C5303-6D43-4819-B3FB-A40BA60B86DF}" type="presParOf" srcId="{AA6D7ACE-D04F-45F7-903B-7F14B0516930}" destId="{EB7C0D10-A54B-42FD-9B8B-A7FDD8BCFCC0}" srcOrd="1" destOrd="0" presId="urn:microsoft.com/office/officeart/2008/layout/HalfCircleOrganizationChart"/>
    <dgm:cxn modelId="{03AE804C-DE2D-4F02-B6F9-9B0345DD51BD}" type="presParOf" srcId="{EB7C0D10-A54B-42FD-9B8B-A7FDD8BCFCC0}" destId="{25C58A7A-ED46-46E1-AF4B-41BAE851745D}" srcOrd="0" destOrd="0" presId="urn:microsoft.com/office/officeart/2008/layout/HalfCircleOrganizationChart"/>
    <dgm:cxn modelId="{D4EBA358-145A-4006-BDEB-FBB03525D59B}" type="presParOf" srcId="{25C58A7A-ED46-46E1-AF4B-41BAE851745D}" destId="{EC712AFE-BE73-4155-B4B2-1C2CC92B53D0}" srcOrd="0" destOrd="0" presId="urn:microsoft.com/office/officeart/2008/layout/HalfCircleOrganizationChart"/>
    <dgm:cxn modelId="{ABFBAD14-DB65-4C2D-944F-73F8E94CE058}" type="presParOf" srcId="{25C58A7A-ED46-46E1-AF4B-41BAE851745D}" destId="{DC7058DF-987F-4249-8EF7-5A125A728DF1}" srcOrd="1" destOrd="0" presId="urn:microsoft.com/office/officeart/2008/layout/HalfCircleOrganizationChart"/>
    <dgm:cxn modelId="{5AAA6953-2E24-4241-B277-16F719133F81}" type="presParOf" srcId="{25C58A7A-ED46-46E1-AF4B-41BAE851745D}" destId="{9AB16CD9-E1B6-43E0-B807-2121E5F2DE88}" srcOrd="2" destOrd="0" presId="urn:microsoft.com/office/officeart/2008/layout/HalfCircleOrganizationChart"/>
    <dgm:cxn modelId="{A4B3BEC6-D4D7-48AA-B6FE-39C6D1D8DC48}" type="presParOf" srcId="{25C58A7A-ED46-46E1-AF4B-41BAE851745D}" destId="{AFFA56F0-5403-4615-B17B-10E9CC2EDCD2}" srcOrd="3" destOrd="0" presId="urn:microsoft.com/office/officeart/2008/layout/HalfCircleOrganizationChart"/>
    <dgm:cxn modelId="{27926FEF-3253-473C-94A3-203BEA5F1D29}" type="presParOf" srcId="{EB7C0D10-A54B-42FD-9B8B-A7FDD8BCFCC0}" destId="{654DB5C7-A170-4DA2-8A70-D5E91E44FE46}" srcOrd="1" destOrd="0" presId="urn:microsoft.com/office/officeart/2008/layout/HalfCircleOrganizationChart"/>
    <dgm:cxn modelId="{E2F866D8-C25D-431E-8311-17D60FFEE24E}" type="presParOf" srcId="{EB7C0D10-A54B-42FD-9B8B-A7FDD8BCFCC0}" destId="{05F2D0D4-44DA-4CD8-8788-8F5D35B07ABF}" srcOrd="2" destOrd="0" presId="urn:microsoft.com/office/officeart/2008/layout/HalfCircleOrganizationChart"/>
    <dgm:cxn modelId="{93221979-BD4B-4BC3-A963-93618195C7B3}" type="presParOf" srcId="{05F2D0D4-44DA-4CD8-8788-8F5D35B07ABF}" destId="{06243B54-0D3B-40FD-A0DB-4D59CB16E53E}" srcOrd="0" destOrd="0" presId="urn:microsoft.com/office/officeart/2008/layout/HalfCircleOrganizationChart"/>
    <dgm:cxn modelId="{6385BEAD-087B-486D-AACE-29AAD7A3F5A3}" type="presParOf" srcId="{05F2D0D4-44DA-4CD8-8788-8F5D35B07ABF}" destId="{EFA719E8-32FD-4C56-907A-D53C2BA8A98B}" srcOrd="1" destOrd="0" presId="urn:microsoft.com/office/officeart/2008/layout/HalfCircleOrganizationChart"/>
    <dgm:cxn modelId="{875026B7-A315-4071-B4A5-5059A9772677}" type="presParOf" srcId="{EFA719E8-32FD-4C56-907A-D53C2BA8A98B}" destId="{C55D769F-F141-4F09-97D1-974CB2065D1C}" srcOrd="0" destOrd="0" presId="urn:microsoft.com/office/officeart/2008/layout/HalfCircleOrganizationChart"/>
    <dgm:cxn modelId="{AF73259A-95B4-4B4C-A2D2-770F85E43FBB}" type="presParOf" srcId="{C55D769F-F141-4F09-97D1-974CB2065D1C}" destId="{F78E373E-D653-42DE-87FE-3AA56EA63040}" srcOrd="0" destOrd="0" presId="urn:microsoft.com/office/officeart/2008/layout/HalfCircleOrganizationChart"/>
    <dgm:cxn modelId="{123A216E-0CB6-4801-AE7E-E5D2B4DFEBE9}" type="presParOf" srcId="{C55D769F-F141-4F09-97D1-974CB2065D1C}" destId="{84249795-FB9B-43A1-9996-0518D8CE56EA}" srcOrd="1" destOrd="0" presId="urn:microsoft.com/office/officeart/2008/layout/HalfCircleOrganizationChart"/>
    <dgm:cxn modelId="{F13998EF-F94F-4BCF-815D-F30DAD56C3EF}" type="presParOf" srcId="{C55D769F-F141-4F09-97D1-974CB2065D1C}" destId="{9335B73F-86FB-4D2B-AEF8-4846913C359A}" srcOrd="2" destOrd="0" presId="urn:microsoft.com/office/officeart/2008/layout/HalfCircleOrganizationChart"/>
    <dgm:cxn modelId="{EC8F6E7B-B10D-4E4E-AB9C-8B770C677AC8}" type="presParOf" srcId="{C55D769F-F141-4F09-97D1-974CB2065D1C}" destId="{6844CBC3-0859-4C50-A2D0-B03043853B19}" srcOrd="3" destOrd="0" presId="urn:microsoft.com/office/officeart/2008/layout/HalfCircleOrganizationChart"/>
    <dgm:cxn modelId="{81F5311B-112F-4C61-BAC4-398557BCEE15}" type="presParOf" srcId="{EFA719E8-32FD-4C56-907A-D53C2BA8A98B}" destId="{5AC4B0A3-5EF1-4776-80E1-0BCED02D21AE}" srcOrd="1" destOrd="0" presId="urn:microsoft.com/office/officeart/2008/layout/HalfCircleOrganizationChart"/>
    <dgm:cxn modelId="{C1DC18EB-AB3E-4DC3-82BB-49BC7A8A78AA}" type="presParOf" srcId="{EFA719E8-32FD-4C56-907A-D53C2BA8A98B}" destId="{A9C9FC39-4074-4C76-BD13-803128318ADD}" srcOrd="2" destOrd="0" presId="urn:microsoft.com/office/officeart/2008/layout/HalfCircleOrganizationChart"/>
    <dgm:cxn modelId="{FD5F7B5C-C937-4A2F-9088-A6589E13420F}" type="presParOf" srcId="{AA6D7ACE-D04F-45F7-903B-7F14B0516930}" destId="{36CC552E-4EDB-4A99-8513-9D6259A8A561}" srcOrd="2" destOrd="0" presId="urn:microsoft.com/office/officeart/2008/layout/HalfCircleOrganizationChart"/>
    <dgm:cxn modelId="{5C4C00C4-C391-41F8-ACCC-FFDF8A58C613}" type="presParOf" srcId="{AA6D7ACE-D04F-45F7-903B-7F14B0516930}" destId="{A75AEB3E-5492-4588-A94B-270514CD245E}" srcOrd="3" destOrd="0" presId="urn:microsoft.com/office/officeart/2008/layout/HalfCircleOrganizationChart"/>
    <dgm:cxn modelId="{44E27568-A5A9-43E7-9A56-4DDE6EA1BC0F}" type="presParOf" srcId="{A75AEB3E-5492-4588-A94B-270514CD245E}" destId="{31FE45D2-F6B6-409E-9E2E-DECE7D718C2F}" srcOrd="0" destOrd="0" presId="urn:microsoft.com/office/officeart/2008/layout/HalfCircleOrganizationChart"/>
    <dgm:cxn modelId="{7C11B4D0-E009-4A75-BAE7-80DE9BE8D8C7}" type="presParOf" srcId="{31FE45D2-F6B6-409E-9E2E-DECE7D718C2F}" destId="{C4A85764-FE5A-4E04-9636-F310355711AF}" srcOrd="0" destOrd="0" presId="urn:microsoft.com/office/officeart/2008/layout/HalfCircleOrganizationChart"/>
    <dgm:cxn modelId="{3934D185-A177-479D-823E-91263B87BEFF}" type="presParOf" srcId="{31FE45D2-F6B6-409E-9E2E-DECE7D718C2F}" destId="{08065C70-9258-4868-BF27-5B553970DAE9}" srcOrd="1" destOrd="0" presId="urn:microsoft.com/office/officeart/2008/layout/HalfCircleOrganizationChart"/>
    <dgm:cxn modelId="{D2710462-4CD3-4BBD-8396-77F438B70E69}" type="presParOf" srcId="{31FE45D2-F6B6-409E-9E2E-DECE7D718C2F}" destId="{23BFFE65-1F4B-47A1-873A-9D4CDCB799C5}" srcOrd="2" destOrd="0" presId="urn:microsoft.com/office/officeart/2008/layout/HalfCircleOrganizationChart"/>
    <dgm:cxn modelId="{F5CB79A1-BB46-4604-A5D6-B587C90322AE}" type="presParOf" srcId="{31FE45D2-F6B6-409E-9E2E-DECE7D718C2F}" destId="{DCBE9A2E-913D-4B11-AAB7-E42D45382EC0}" srcOrd="3" destOrd="0" presId="urn:microsoft.com/office/officeart/2008/layout/HalfCircleOrganizationChart"/>
    <dgm:cxn modelId="{2D85C88F-921C-4A12-86D7-032A10BD0F1B}" type="presParOf" srcId="{A75AEB3E-5492-4588-A94B-270514CD245E}" destId="{5168A0F0-4B7C-461F-98A3-497676D2667F}" srcOrd="1" destOrd="0" presId="urn:microsoft.com/office/officeart/2008/layout/HalfCircleOrganizationChart"/>
    <dgm:cxn modelId="{46369D0E-626E-4B96-A14C-746FC66341D7}" type="presParOf" srcId="{A75AEB3E-5492-4588-A94B-270514CD245E}" destId="{8F3EC815-C157-4CD3-9259-351391EC1D62}" srcOrd="2" destOrd="0" presId="urn:microsoft.com/office/officeart/2008/layout/HalfCircleOrganizationChart"/>
    <dgm:cxn modelId="{2D410AD1-631C-411B-8323-94FEA05806ED}" type="presParOf" srcId="{8F3EC815-C157-4CD3-9259-351391EC1D62}" destId="{29411E24-7266-44AD-86F3-4F20591E2FFC}" srcOrd="0" destOrd="0" presId="urn:microsoft.com/office/officeart/2008/layout/HalfCircleOrganizationChart"/>
    <dgm:cxn modelId="{E3E091EF-B7B0-4C70-A1ED-FE132432913E}" type="presParOf" srcId="{8F3EC815-C157-4CD3-9259-351391EC1D62}" destId="{D0DB0332-4D7A-4AA2-81AA-C1575EE88834}" srcOrd="1" destOrd="0" presId="urn:microsoft.com/office/officeart/2008/layout/HalfCircleOrganizationChart"/>
    <dgm:cxn modelId="{007F6D7B-5F14-47F6-B577-35C6C3C81499}" type="presParOf" srcId="{D0DB0332-4D7A-4AA2-81AA-C1575EE88834}" destId="{48192A8B-60EE-4FDD-A7E9-5ACFD5CC6B15}" srcOrd="0" destOrd="0" presId="urn:microsoft.com/office/officeart/2008/layout/HalfCircleOrganizationChart"/>
    <dgm:cxn modelId="{8CA52804-6821-48D1-93CF-5454FF288FA9}" type="presParOf" srcId="{48192A8B-60EE-4FDD-A7E9-5ACFD5CC6B15}" destId="{98845861-F7A7-4A37-A587-82B767331504}" srcOrd="0" destOrd="0" presId="urn:microsoft.com/office/officeart/2008/layout/HalfCircleOrganizationChart"/>
    <dgm:cxn modelId="{FE87F727-0A3E-4795-BFAC-36A9622AABBD}" type="presParOf" srcId="{48192A8B-60EE-4FDD-A7E9-5ACFD5CC6B15}" destId="{D9A6DD33-DD08-473B-990F-D95D8E94E176}" srcOrd="1" destOrd="0" presId="urn:microsoft.com/office/officeart/2008/layout/HalfCircleOrganizationChart"/>
    <dgm:cxn modelId="{A55B8D9E-BE5E-4740-958C-8623DD2BF737}" type="presParOf" srcId="{48192A8B-60EE-4FDD-A7E9-5ACFD5CC6B15}" destId="{3F69E36F-A724-415F-B8BC-38FE02561724}" srcOrd="2" destOrd="0" presId="urn:microsoft.com/office/officeart/2008/layout/HalfCircleOrganizationChart"/>
    <dgm:cxn modelId="{DAB627C8-3C6A-4C60-84E0-329200F1FCFC}" type="presParOf" srcId="{48192A8B-60EE-4FDD-A7E9-5ACFD5CC6B15}" destId="{7056BDC9-ABA2-4FDB-B53E-2F36A2592A1F}" srcOrd="3" destOrd="0" presId="urn:microsoft.com/office/officeart/2008/layout/HalfCircleOrganizationChart"/>
    <dgm:cxn modelId="{4AA40169-9F04-41DC-A2CD-870E6E385729}" type="presParOf" srcId="{D0DB0332-4D7A-4AA2-81AA-C1575EE88834}" destId="{E34CE278-0FC8-4F45-A047-E5BFBCCAB883}" srcOrd="1" destOrd="0" presId="urn:microsoft.com/office/officeart/2008/layout/HalfCircleOrganizationChart"/>
    <dgm:cxn modelId="{C8B57B04-E42B-4C64-8B45-06D7D923BBA5}" type="presParOf" srcId="{D0DB0332-4D7A-4AA2-81AA-C1575EE88834}" destId="{33C9CD29-1983-4428-B722-7513A4FF5801}" srcOrd="2" destOrd="0" presId="urn:microsoft.com/office/officeart/2008/layout/HalfCircleOrganizationChart"/>
    <dgm:cxn modelId="{F2CD31EB-2D44-4EB7-BF2D-1CE278BF8329}" type="presParOf" srcId="{AA6D7ACE-D04F-45F7-903B-7F14B0516930}" destId="{BCA63C3F-F8AF-4009-959F-909C5E42DE93}" srcOrd="4" destOrd="0" presId="urn:microsoft.com/office/officeart/2008/layout/HalfCircleOrganizationChart"/>
    <dgm:cxn modelId="{D67E8121-024C-4003-97F5-59AC421FD412}" type="presParOf" srcId="{AA6D7ACE-D04F-45F7-903B-7F14B0516930}" destId="{458C4AE7-44D8-4E5C-BE85-ACD46D578D7F}" srcOrd="5" destOrd="0" presId="urn:microsoft.com/office/officeart/2008/layout/HalfCircleOrganizationChart"/>
    <dgm:cxn modelId="{13639BB9-33F1-45EE-AD1B-68F6C3A36926}" type="presParOf" srcId="{458C4AE7-44D8-4E5C-BE85-ACD46D578D7F}" destId="{2E3A7B62-9876-40DA-A24C-22F335091329}" srcOrd="0" destOrd="0" presId="urn:microsoft.com/office/officeart/2008/layout/HalfCircleOrganizationChart"/>
    <dgm:cxn modelId="{0B6B8E43-F05B-42E8-95C0-D2307FD388D6}" type="presParOf" srcId="{2E3A7B62-9876-40DA-A24C-22F335091329}" destId="{1CEB07DF-3862-4CA2-9374-7B0DF5ABF6A6}" srcOrd="0" destOrd="0" presId="urn:microsoft.com/office/officeart/2008/layout/HalfCircleOrganizationChart"/>
    <dgm:cxn modelId="{D924A9C4-D28C-4BE8-BEF8-E82B14E4EBBF}" type="presParOf" srcId="{2E3A7B62-9876-40DA-A24C-22F335091329}" destId="{2ABAB1A7-768A-4CFD-B416-AB88DE3C002E}" srcOrd="1" destOrd="0" presId="urn:microsoft.com/office/officeart/2008/layout/HalfCircleOrganizationChart"/>
    <dgm:cxn modelId="{349CBE79-4E23-49AD-9E2E-4B1E16D0F9D8}" type="presParOf" srcId="{2E3A7B62-9876-40DA-A24C-22F335091329}" destId="{D05442DA-CC3C-469A-8439-71223577D9DB}" srcOrd="2" destOrd="0" presId="urn:microsoft.com/office/officeart/2008/layout/HalfCircleOrganizationChart"/>
    <dgm:cxn modelId="{D030B4DB-9597-4AF4-BE5E-1EB18615702C}" type="presParOf" srcId="{2E3A7B62-9876-40DA-A24C-22F335091329}" destId="{10E14722-1E02-4BA0-AAB1-B64DD9E3C2C7}" srcOrd="3" destOrd="0" presId="urn:microsoft.com/office/officeart/2008/layout/HalfCircleOrganizationChart"/>
    <dgm:cxn modelId="{66823BA9-A524-4A09-A4AC-4837D5C6ACB5}" type="presParOf" srcId="{458C4AE7-44D8-4E5C-BE85-ACD46D578D7F}" destId="{E297BBF9-E6F3-41DE-84E6-2DECF334C4A6}" srcOrd="1" destOrd="0" presId="urn:microsoft.com/office/officeart/2008/layout/HalfCircleOrganizationChart"/>
    <dgm:cxn modelId="{8FFE6283-4DF5-454F-81D1-3DF176C13B92}" type="presParOf" srcId="{458C4AE7-44D8-4E5C-BE85-ACD46D578D7F}" destId="{3506AD78-7AE3-46E0-8CDD-3F90371EEB03}" srcOrd="2" destOrd="0" presId="urn:microsoft.com/office/officeart/2008/layout/HalfCircleOrganizationChart"/>
    <dgm:cxn modelId="{5D397215-9CAA-40B6-80DC-12A20A8148AB}" type="presParOf" srcId="{AA6D7ACE-D04F-45F7-903B-7F14B0516930}" destId="{54F17D7C-4D07-4491-87BD-5F12DBDA9A9F}" srcOrd="6" destOrd="0" presId="urn:microsoft.com/office/officeart/2008/layout/HalfCircleOrganizationChart"/>
    <dgm:cxn modelId="{F4991817-6566-4A0A-8236-258C3D0AA7CC}" type="presParOf" srcId="{AA6D7ACE-D04F-45F7-903B-7F14B0516930}" destId="{5175D6C1-7F12-4A6A-B593-DF75860B2D84}" srcOrd="7" destOrd="0" presId="urn:microsoft.com/office/officeart/2008/layout/HalfCircleOrganizationChart"/>
    <dgm:cxn modelId="{397A066F-4C67-4B50-B618-E0846913F881}" type="presParOf" srcId="{5175D6C1-7F12-4A6A-B593-DF75860B2D84}" destId="{F055CEB9-EC45-4F26-91F0-36AFE8695542}" srcOrd="0" destOrd="0" presId="urn:microsoft.com/office/officeart/2008/layout/HalfCircleOrganizationChart"/>
    <dgm:cxn modelId="{0467EDBB-7BFC-4FF3-92E1-42B18450BAD4}" type="presParOf" srcId="{F055CEB9-EC45-4F26-91F0-36AFE8695542}" destId="{FA810B99-5505-4DDD-8621-14967FECB4F4}" srcOrd="0" destOrd="0" presId="urn:microsoft.com/office/officeart/2008/layout/HalfCircleOrganizationChart"/>
    <dgm:cxn modelId="{EE66B19F-0A9D-4A15-B7F2-7ACF30DCB533}" type="presParOf" srcId="{F055CEB9-EC45-4F26-91F0-36AFE8695542}" destId="{B234B827-5216-44CE-B59C-4E4F5A42F8D4}" srcOrd="1" destOrd="0" presId="urn:microsoft.com/office/officeart/2008/layout/HalfCircleOrganizationChart"/>
    <dgm:cxn modelId="{6A6087AF-14AF-4556-876D-E8C69DFB6B16}" type="presParOf" srcId="{F055CEB9-EC45-4F26-91F0-36AFE8695542}" destId="{E6E1C236-AE24-41FF-B173-1A4702668AA4}" srcOrd="2" destOrd="0" presId="urn:microsoft.com/office/officeart/2008/layout/HalfCircleOrganizationChart"/>
    <dgm:cxn modelId="{D64E76FF-3C59-4CCD-A6FC-E3E77DAE2001}" type="presParOf" srcId="{F055CEB9-EC45-4F26-91F0-36AFE8695542}" destId="{410FA2C5-D60B-47F6-A77C-F537870EE9BF}" srcOrd="3" destOrd="0" presId="urn:microsoft.com/office/officeart/2008/layout/HalfCircleOrganizationChart"/>
    <dgm:cxn modelId="{47ACB7A3-FDD4-405F-9A77-18B59ED9B05A}" type="presParOf" srcId="{5175D6C1-7F12-4A6A-B593-DF75860B2D84}" destId="{3D06CD70-3E48-4DB5-87E6-89E16327EB93}" srcOrd="1" destOrd="0" presId="urn:microsoft.com/office/officeart/2008/layout/HalfCircleOrganizationChart"/>
    <dgm:cxn modelId="{01BD6E01-71E9-4EE4-B2DA-EEFB0301B43B}" type="presParOf" srcId="{5175D6C1-7F12-4A6A-B593-DF75860B2D84}" destId="{AF42E47F-FAB2-45DD-B994-D5C4B24FCEFA}"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A2195-2B4D-4D54-913C-A5C64E838348}">
      <dsp:nvSpPr>
        <dsp:cNvPr id="0" name=""/>
        <dsp:cNvSpPr/>
      </dsp:nvSpPr>
      <dsp:spPr>
        <a:xfrm>
          <a:off x="807646" y="30945"/>
          <a:ext cx="1371600" cy="13716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Consigner </a:t>
          </a:r>
        </a:p>
      </dsp:txBody>
      <dsp:txXfrm>
        <a:off x="1008512" y="231811"/>
        <a:ext cx="969868" cy="969868"/>
      </dsp:txXfrm>
    </dsp:sp>
    <dsp:sp modelId="{FDFDEE6A-A694-48E0-987C-C7D84C8EB4A3}">
      <dsp:nvSpPr>
        <dsp:cNvPr id="0" name=""/>
        <dsp:cNvSpPr/>
      </dsp:nvSpPr>
      <dsp:spPr>
        <a:xfrm rot="10800000">
          <a:off x="1248370" y="1528688"/>
          <a:ext cx="490152" cy="267422"/>
        </a:xfrm>
        <a:prstGeom prst="triangle">
          <a:avLst/>
        </a:prstGeom>
        <a:solidFill>
          <a:schemeClr val="bg1"/>
        </a:solidFill>
        <a:ln>
          <a:solidFill>
            <a:schemeClr val="bg1"/>
          </a:solidFill>
        </a:ln>
        <a:effectLst/>
      </dsp:spPr>
      <dsp:style>
        <a:lnRef idx="0">
          <a:scrgbClr r="0" g="0" b="0"/>
        </a:lnRef>
        <a:fillRef idx="2">
          <a:scrgbClr r="0" g="0" b="0"/>
        </a:fillRef>
        <a:effectRef idx="1">
          <a:scrgbClr r="0" g="0" b="0"/>
        </a:effectRef>
        <a:fontRef idx="minor">
          <a:schemeClr val="dk1"/>
        </a:fontRef>
      </dsp:style>
    </dsp:sp>
    <dsp:sp modelId="{FD46D78E-B8CB-42D4-BCA6-71760B945318}">
      <dsp:nvSpPr>
        <dsp:cNvPr id="0" name=""/>
        <dsp:cNvSpPr/>
      </dsp:nvSpPr>
      <dsp:spPr>
        <a:xfrm>
          <a:off x="807646" y="1907116"/>
          <a:ext cx="1371599" cy="13715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Carrier </a:t>
          </a:r>
        </a:p>
      </dsp:txBody>
      <dsp:txXfrm>
        <a:off x="1008512" y="2107982"/>
        <a:ext cx="969867" cy="969867"/>
      </dsp:txXfrm>
    </dsp:sp>
    <dsp:sp modelId="{C327E247-7ADE-4033-B259-049A7C9A52A5}">
      <dsp:nvSpPr>
        <dsp:cNvPr id="0" name=""/>
        <dsp:cNvSpPr/>
      </dsp:nvSpPr>
      <dsp:spPr>
        <a:xfrm rot="10800000">
          <a:off x="1248370" y="3412067"/>
          <a:ext cx="490152" cy="267422"/>
        </a:xfrm>
        <a:prstGeom prst="triangle">
          <a:avLst/>
        </a:prstGeom>
        <a:solidFill>
          <a:schemeClr val="bg1"/>
        </a:solidFill>
        <a:ln>
          <a:solidFill>
            <a:schemeClr val="bg1"/>
          </a:solidFill>
        </a:ln>
        <a:effectLst/>
      </dsp:spPr>
      <dsp:style>
        <a:lnRef idx="0">
          <a:scrgbClr r="0" g="0" b="0"/>
        </a:lnRef>
        <a:fillRef idx="2">
          <a:scrgbClr r="0" g="0" b="0"/>
        </a:fillRef>
        <a:effectRef idx="1">
          <a:scrgbClr r="0" g="0" b="0"/>
        </a:effectRef>
        <a:fontRef idx="minor">
          <a:schemeClr val="dk1"/>
        </a:fontRef>
      </dsp:style>
    </dsp:sp>
    <dsp:sp modelId="{C9628427-2173-41C2-9077-6F7C615E8E48}">
      <dsp:nvSpPr>
        <dsp:cNvPr id="0" name=""/>
        <dsp:cNvSpPr/>
      </dsp:nvSpPr>
      <dsp:spPr>
        <a:xfrm>
          <a:off x="807646" y="3797704"/>
          <a:ext cx="1371599" cy="13715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Driver and Vehicle Crew </a:t>
          </a:r>
        </a:p>
      </dsp:txBody>
      <dsp:txXfrm>
        <a:off x="1008512" y="3998570"/>
        <a:ext cx="969867" cy="969867"/>
      </dsp:txXfrm>
    </dsp:sp>
    <dsp:sp modelId="{F6605D29-00EB-4FDF-8F37-D580935EE0D3}">
      <dsp:nvSpPr>
        <dsp:cNvPr id="0" name=""/>
        <dsp:cNvSpPr/>
      </dsp:nvSpPr>
      <dsp:spPr>
        <a:xfrm rot="5400000">
          <a:off x="2306265" y="4349793"/>
          <a:ext cx="490152" cy="267422"/>
        </a:xfrm>
        <a:prstGeom prst="triangle">
          <a:avLst/>
        </a:prstGeom>
        <a:solidFill>
          <a:schemeClr val="bg1"/>
        </a:solidFill>
        <a:ln>
          <a:solidFill>
            <a:schemeClr val="bg1"/>
          </a:solidFill>
        </a:ln>
        <a:effectLst/>
      </dsp:spPr>
      <dsp:style>
        <a:lnRef idx="0">
          <a:scrgbClr r="0" g="0" b="0"/>
        </a:lnRef>
        <a:fillRef idx="2">
          <a:scrgbClr r="0" g="0" b="0"/>
        </a:fillRef>
        <a:effectRef idx="1">
          <a:scrgbClr r="0" g="0" b="0"/>
        </a:effectRef>
        <a:fontRef idx="minor">
          <a:schemeClr val="dk1"/>
        </a:fontRef>
      </dsp:style>
    </dsp:sp>
    <dsp:sp modelId="{030A6465-17DF-4A8C-B4A8-2BF94446A9CD}">
      <dsp:nvSpPr>
        <dsp:cNvPr id="0" name=""/>
        <dsp:cNvSpPr/>
      </dsp:nvSpPr>
      <dsp:spPr>
        <a:xfrm>
          <a:off x="2908300" y="3797704"/>
          <a:ext cx="1371599" cy="13715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Packer</a:t>
          </a:r>
        </a:p>
      </dsp:txBody>
      <dsp:txXfrm>
        <a:off x="3109166" y="3998570"/>
        <a:ext cx="969867" cy="969867"/>
      </dsp:txXfrm>
    </dsp:sp>
    <dsp:sp modelId="{7D92F1BE-6BBB-4574-9D79-94B11A4A66AF}">
      <dsp:nvSpPr>
        <dsp:cNvPr id="0" name=""/>
        <dsp:cNvSpPr/>
      </dsp:nvSpPr>
      <dsp:spPr>
        <a:xfrm>
          <a:off x="3349023" y="3396930"/>
          <a:ext cx="490152" cy="267422"/>
        </a:xfrm>
        <a:prstGeom prst="triangle">
          <a:avLst/>
        </a:prstGeom>
        <a:solidFill>
          <a:schemeClr val="bg1"/>
        </a:solidFill>
        <a:ln>
          <a:solidFill>
            <a:schemeClr val="bg1"/>
          </a:solidFill>
        </a:ln>
        <a:effectLst/>
      </dsp:spPr>
      <dsp:style>
        <a:lnRef idx="0">
          <a:scrgbClr r="0" g="0" b="0"/>
        </a:lnRef>
        <a:fillRef idx="2">
          <a:scrgbClr r="0" g="0" b="0"/>
        </a:fillRef>
        <a:effectRef idx="1">
          <a:scrgbClr r="0" g="0" b="0"/>
        </a:effectRef>
        <a:fontRef idx="minor">
          <a:schemeClr val="dk1"/>
        </a:fontRef>
      </dsp:style>
    </dsp:sp>
    <dsp:sp modelId="{79CDA6E7-E418-4ADF-A8EE-F5862A099159}">
      <dsp:nvSpPr>
        <dsp:cNvPr id="0" name=""/>
        <dsp:cNvSpPr/>
      </dsp:nvSpPr>
      <dsp:spPr>
        <a:xfrm>
          <a:off x="2908300" y="1907116"/>
          <a:ext cx="1371599" cy="13715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Filler </a:t>
          </a:r>
        </a:p>
      </dsp:txBody>
      <dsp:txXfrm>
        <a:off x="3109166" y="2107982"/>
        <a:ext cx="969867" cy="969867"/>
      </dsp:txXfrm>
    </dsp:sp>
    <dsp:sp modelId="{B5DDC9E9-00C3-42BF-BAFA-22301426B3C2}">
      <dsp:nvSpPr>
        <dsp:cNvPr id="0" name=""/>
        <dsp:cNvSpPr/>
      </dsp:nvSpPr>
      <dsp:spPr>
        <a:xfrm>
          <a:off x="3349023" y="1506342"/>
          <a:ext cx="490152" cy="267422"/>
        </a:xfrm>
        <a:prstGeom prst="triangle">
          <a:avLst/>
        </a:prstGeom>
        <a:solidFill>
          <a:schemeClr val="bg1"/>
        </a:solidFill>
        <a:ln>
          <a:solidFill>
            <a:schemeClr val="bg1"/>
          </a:solidFill>
        </a:ln>
        <a:effectLst/>
      </dsp:spPr>
      <dsp:style>
        <a:lnRef idx="0">
          <a:scrgbClr r="0" g="0" b="0"/>
        </a:lnRef>
        <a:fillRef idx="2">
          <a:scrgbClr r="0" g="0" b="0"/>
        </a:fillRef>
        <a:effectRef idx="1">
          <a:scrgbClr r="0" g="0" b="0"/>
        </a:effectRef>
        <a:fontRef idx="minor">
          <a:schemeClr val="dk1"/>
        </a:fontRef>
      </dsp:style>
    </dsp:sp>
    <dsp:sp modelId="{CC5B821B-73CA-4F2F-BE02-3706688AD0C2}">
      <dsp:nvSpPr>
        <dsp:cNvPr id="0" name=""/>
        <dsp:cNvSpPr/>
      </dsp:nvSpPr>
      <dsp:spPr>
        <a:xfrm>
          <a:off x="2908300" y="16528"/>
          <a:ext cx="1371599" cy="13715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Loader </a:t>
          </a:r>
        </a:p>
      </dsp:txBody>
      <dsp:txXfrm>
        <a:off x="3109166" y="217394"/>
        <a:ext cx="969867" cy="969867"/>
      </dsp:txXfrm>
    </dsp:sp>
    <dsp:sp modelId="{3E84DFD4-9A76-4802-ABD4-85660E5B5AFB}">
      <dsp:nvSpPr>
        <dsp:cNvPr id="0" name=""/>
        <dsp:cNvSpPr/>
      </dsp:nvSpPr>
      <dsp:spPr>
        <a:xfrm rot="5400000">
          <a:off x="4406918" y="568617"/>
          <a:ext cx="490152" cy="267422"/>
        </a:xfrm>
        <a:prstGeom prst="triangle">
          <a:avLst/>
        </a:prstGeom>
        <a:solidFill>
          <a:schemeClr val="bg1"/>
        </a:solidFill>
        <a:ln>
          <a:solidFill>
            <a:schemeClr val="bg1"/>
          </a:solidFill>
        </a:ln>
        <a:effectLst/>
      </dsp:spPr>
      <dsp:style>
        <a:lnRef idx="0">
          <a:scrgbClr r="0" g="0" b="0"/>
        </a:lnRef>
        <a:fillRef idx="2">
          <a:scrgbClr r="0" g="0" b="0"/>
        </a:fillRef>
        <a:effectRef idx="1">
          <a:scrgbClr r="0" g="0" b="0"/>
        </a:effectRef>
        <a:fontRef idx="minor">
          <a:schemeClr val="dk1"/>
        </a:fontRef>
      </dsp:style>
    </dsp:sp>
    <dsp:sp modelId="{70BD7957-EE81-4EB3-B990-9959830DE71F}">
      <dsp:nvSpPr>
        <dsp:cNvPr id="0" name=""/>
        <dsp:cNvSpPr/>
      </dsp:nvSpPr>
      <dsp:spPr>
        <a:xfrm>
          <a:off x="5008953" y="16528"/>
          <a:ext cx="1371599" cy="13715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Unloader</a:t>
          </a:r>
        </a:p>
      </dsp:txBody>
      <dsp:txXfrm>
        <a:off x="5209819" y="217394"/>
        <a:ext cx="969867" cy="969867"/>
      </dsp:txXfrm>
    </dsp:sp>
    <dsp:sp modelId="{3560E216-7019-4AA4-B847-4CD53E6D1DA0}">
      <dsp:nvSpPr>
        <dsp:cNvPr id="0" name=""/>
        <dsp:cNvSpPr/>
      </dsp:nvSpPr>
      <dsp:spPr>
        <a:xfrm rot="10800000">
          <a:off x="5449676" y="1521480"/>
          <a:ext cx="490152" cy="267422"/>
        </a:xfrm>
        <a:prstGeom prst="triangle">
          <a:avLst/>
        </a:prstGeom>
        <a:solidFill>
          <a:schemeClr val="bg1"/>
        </a:solidFill>
        <a:ln>
          <a:solidFill>
            <a:schemeClr val="bg1"/>
          </a:solidFill>
        </a:ln>
        <a:effectLst/>
      </dsp:spPr>
      <dsp:style>
        <a:lnRef idx="0">
          <a:scrgbClr r="0" g="0" b="0"/>
        </a:lnRef>
        <a:fillRef idx="2">
          <a:scrgbClr r="0" g="0" b="0"/>
        </a:fillRef>
        <a:effectRef idx="1">
          <a:scrgbClr r="0" g="0" b="0"/>
        </a:effectRef>
        <a:fontRef idx="minor">
          <a:schemeClr val="dk1"/>
        </a:fontRef>
      </dsp:style>
    </dsp:sp>
    <dsp:sp modelId="{30331607-1FB8-4B25-99B4-41C2F052119D}">
      <dsp:nvSpPr>
        <dsp:cNvPr id="0" name=""/>
        <dsp:cNvSpPr/>
      </dsp:nvSpPr>
      <dsp:spPr>
        <a:xfrm>
          <a:off x="5008953" y="1907116"/>
          <a:ext cx="1371599" cy="13715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Consignee</a:t>
          </a:r>
        </a:p>
      </dsp:txBody>
      <dsp:txXfrm>
        <a:off x="5209819" y="2107982"/>
        <a:ext cx="969867" cy="969867"/>
      </dsp:txXfrm>
    </dsp:sp>
    <dsp:sp modelId="{956792F3-47B4-4F60-94A9-9B730C5C67D2}">
      <dsp:nvSpPr>
        <dsp:cNvPr id="0" name=""/>
        <dsp:cNvSpPr/>
      </dsp:nvSpPr>
      <dsp:spPr>
        <a:xfrm rot="10800000">
          <a:off x="5449676" y="3404858"/>
          <a:ext cx="490152" cy="267422"/>
        </a:xfrm>
        <a:prstGeom prst="triangle">
          <a:avLst/>
        </a:prstGeom>
        <a:solidFill>
          <a:schemeClr val="bg1"/>
        </a:solidFill>
        <a:ln>
          <a:solidFill>
            <a:schemeClr val="bg1"/>
          </a:solidFill>
        </a:ln>
        <a:effectLst/>
      </dsp:spPr>
      <dsp:style>
        <a:lnRef idx="0">
          <a:scrgbClr r="0" g="0" b="0"/>
        </a:lnRef>
        <a:fillRef idx="2">
          <a:scrgbClr r="0" g="0" b="0"/>
        </a:fillRef>
        <a:effectRef idx="1">
          <a:scrgbClr r="0" g="0" b="0"/>
        </a:effectRef>
        <a:fontRef idx="minor">
          <a:schemeClr val="dk1"/>
        </a:fontRef>
      </dsp:style>
    </dsp:sp>
    <dsp:sp modelId="{0B319148-0140-4DC3-9567-4B060A604D88}">
      <dsp:nvSpPr>
        <dsp:cNvPr id="0" name=""/>
        <dsp:cNvSpPr/>
      </dsp:nvSpPr>
      <dsp:spPr>
        <a:xfrm>
          <a:off x="5008952" y="3783286"/>
          <a:ext cx="1371600" cy="13716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Participants' Safety Officer/Advisor </a:t>
          </a:r>
        </a:p>
      </dsp:txBody>
      <dsp:txXfrm>
        <a:off x="5209818" y="3984152"/>
        <a:ext cx="969868" cy="969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17D7C-4D07-4491-87BD-5F12DBDA9A9F}">
      <dsp:nvSpPr>
        <dsp:cNvPr id="0" name=""/>
        <dsp:cNvSpPr/>
      </dsp:nvSpPr>
      <dsp:spPr>
        <a:xfrm>
          <a:off x="5807877" y="618907"/>
          <a:ext cx="584785" cy="1424768"/>
        </a:xfrm>
        <a:custGeom>
          <a:avLst/>
          <a:gdLst/>
          <a:ahLst/>
          <a:cxnLst/>
          <a:rect l="0" t="0" r="0" b="0"/>
          <a:pathLst>
            <a:path>
              <a:moveTo>
                <a:pt x="0" y="0"/>
              </a:moveTo>
              <a:lnTo>
                <a:pt x="0" y="1424768"/>
              </a:lnTo>
              <a:lnTo>
                <a:pt x="584785" y="142476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A63C3F-F8AF-4009-959F-909C5E42DE93}">
      <dsp:nvSpPr>
        <dsp:cNvPr id="0" name=""/>
        <dsp:cNvSpPr/>
      </dsp:nvSpPr>
      <dsp:spPr>
        <a:xfrm>
          <a:off x="5276648" y="618907"/>
          <a:ext cx="531228" cy="1424471"/>
        </a:xfrm>
        <a:custGeom>
          <a:avLst/>
          <a:gdLst/>
          <a:ahLst/>
          <a:cxnLst/>
          <a:rect l="0" t="0" r="0" b="0"/>
          <a:pathLst>
            <a:path>
              <a:moveTo>
                <a:pt x="531228" y="0"/>
              </a:moveTo>
              <a:lnTo>
                <a:pt x="531228" y="1424471"/>
              </a:lnTo>
              <a:lnTo>
                <a:pt x="0" y="142447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411E24-7266-44AD-86F3-4F20591E2FFC}">
      <dsp:nvSpPr>
        <dsp:cNvPr id="0" name=""/>
        <dsp:cNvSpPr/>
      </dsp:nvSpPr>
      <dsp:spPr>
        <a:xfrm>
          <a:off x="8478302" y="1218835"/>
          <a:ext cx="604016" cy="747989"/>
        </a:xfrm>
        <a:custGeom>
          <a:avLst/>
          <a:gdLst/>
          <a:ahLst/>
          <a:cxnLst/>
          <a:rect l="0" t="0" r="0" b="0"/>
          <a:pathLst>
            <a:path>
              <a:moveTo>
                <a:pt x="0" y="0"/>
              </a:moveTo>
              <a:lnTo>
                <a:pt x="0" y="747989"/>
              </a:lnTo>
              <a:lnTo>
                <a:pt x="604016" y="7479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CC552E-4EDB-4A99-8513-9D6259A8A561}">
      <dsp:nvSpPr>
        <dsp:cNvPr id="0" name=""/>
        <dsp:cNvSpPr/>
      </dsp:nvSpPr>
      <dsp:spPr>
        <a:xfrm>
          <a:off x="5807877" y="618907"/>
          <a:ext cx="2457112" cy="139621"/>
        </a:xfrm>
        <a:custGeom>
          <a:avLst/>
          <a:gdLst/>
          <a:ahLst/>
          <a:cxnLst/>
          <a:rect l="0" t="0" r="0" b="0"/>
          <a:pathLst>
            <a:path>
              <a:moveTo>
                <a:pt x="0" y="0"/>
              </a:moveTo>
              <a:lnTo>
                <a:pt x="0" y="139621"/>
              </a:lnTo>
              <a:lnTo>
                <a:pt x="2457112" y="1396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243B54-0D3B-40FD-A0DB-4D59CB16E53E}">
      <dsp:nvSpPr>
        <dsp:cNvPr id="0" name=""/>
        <dsp:cNvSpPr/>
      </dsp:nvSpPr>
      <dsp:spPr>
        <a:xfrm>
          <a:off x="2983380" y="1218835"/>
          <a:ext cx="983377" cy="853910"/>
        </a:xfrm>
        <a:custGeom>
          <a:avLst/>
          <a:gdLst/>
          <a:ahLst/>
          <a:cxnLst/>
          <a:rect l="0" t="0" r="0" b="0"/>
          <a:pathLst>
            <a:path>
              <a:moveTo>
                <a:pt x="983377" y="0"/>
              </a:moveTo>
              <a:lnTo>
                <a:pt x="983377" y="853910"/>
              </a:lnTo>
              <a:lnTo>
                <a:pt x="0" y="85391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586A37-9641-4F5D-BDD2-1D693F0D16E1}">
      <dsp:nvSpPr>
        <dsp:cNvPr id="0" name=""/>
        <dsp:cNvSpPr/>
      </dsp:nvSpPr>
      <dsp:spPr>
        <a:xfrm>
          <a:off x="4180071" y="618907"/>
          <a:ext cx="1627805" cy="139621"/>
        </a:xfrm>
        <a:custGeom>
          <a:avLst/>
          <a:gdLst/>
          <a:ahLst/>
          <a:cxnLst/>
          <a:rect l="0" t="0" r="0" b="0"/>
          <a:pathLst>
            <a:path>
              <a:moveTo>
                <a:pt x="1627805" y="0"/>
              </a:moveTo>
              <a:lnTo>
                <a:pt x="1627805" y="139621"/>
              </a:lnTo>
              <a:lnTo>
                <a:pt x="0" y="1396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D78EE5-4679-4E6A-8D28-746D21B07686}">
      <dsp:nvSpPr>
        <dsp:cNvPr id="0" name=""/>
        <dsp:cNvSpPr/>
      </dsp:nvSpPr>
      <dsp:spPr>
        <a:xfrm>
          <a:off x="4722642" y="57555"/>
          <a:ext cx="2170469" cy="561351"/>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93A18B-CE67-41D9-BDA1-487673D6D8CF}">
      <dsp:nvSpPr>
        <dsp:cNvPr id="0" name=""/>
        <dsp:cNvSpPr/>
      </dsp:nvSpPr>
      <dsp:spPr>
        <a:xfrm>
          <a:off x="4722642" y="57555"/>
          <a:ext cx="2170469" cy="561351"/>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084917-623E-4229-A464-27DBF18E46EC}">
      <dsp:nvSpPr>
        <dsp:cNvPr id="0" name=""/>
        <dsp:cNvSpPr/>
      </dsp:nvSpPr>
      <dsp:spPr>
        <a:xfrm>
          <a:off x="3637407" y="158599"/>
          <a:ext cx="4340939" cy="359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728F"/>
              </a:solidFill>
            </a:rPr>
            <a:t>8. Loading and Unloading </a:t>
          </a:r>
        </a:p>
      </dsp:txBody>
      <dsp:txXfrm>
        <a:off x="3637407" y="158599"/>
        <a:ext cx="4340939" cy="359264"/>
      </dsp:txXfrm>
    </dsp:sp>
    <dsp:sp modelId="{DC7058DF-987F-4249-8EF7-5A125A728DF1}">
      <dsp:nvSpPr>
        <dsp:cNvPr id="0" name=""/>
        <dsp:cNvSpPr/>
      </dsp:nvSpPr>
      <dsp:spPr>
        <a:xfrm>
          <a:off x="3686082" y="657484"/>
          <a:ext cx="561351" cy="561351"/>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B16CD9-E1B6-43E0-B807-2121E5F2DE88}">
      <dsp:nvSpPr>
        <dsp:cNvPr id="0" name=""/>
        <dsp:cNvSpPr/>
      </dsp:nvSpPr>
      <dsp:spPr>
        <a:xfrm>
          <a:off x="3686082" y="657484"/>
          <a:ext cx="561351" cy="561351"/>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712AFE-BE73-4155-B4B2-1C2CC92B53D0}">
      <dsp:nvSpPr>
        <dsp:cNvPr id="0" name=""/>
        <dsp:cNvSpPr/>
      </dsp:nvSpPr>
      <dsp:spPr>
        <a:xfrm>
          <a:off x="3405406" y="758528"/>
          <a:ext cx="1122702" cy="359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Loading </a:t>
          </a:r>
        </a:p>
      </dsp:txBody>
      <dsp:txXfrm>
        <a:off x="3405406" y="758528"/>
        <a:ext cx="1122702" cy="359264"/>
      </dsp:txXfrm>
    </dsp:sp>
    <dsp:sp modelId="{84249795-FB9B-43A1-9996-0518D8CE56EA}">
      <dsp:nvSpPr>
        <dsp:cNvPr id="0" name=""/>
        <dsp:cNvSpPr/>
      </dsp:nvSpPr>
      <dsp:spPr>
        <a:xfrm>
          <a:off x="1581341" y="1856257"/>
          <a:ext cx="1593226" cy="757021"/>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5B73F-86FB-4D2B-AEF8-4846913C359A}">
      <dsp:nvSpPr>
        <dsp:cNvPr id="0" name=""/>
        <dsp:cNvSpPr/>
      </dsp:nvSpPr>
      <dsp:spPr>
        <a:xfrm>
          <a:off x="1581341" y="1856257"/>
          <a:ext cx="1593226" cy="757021"/>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8E373E-D653-42DE-87FE-3AA56EA63040}">
      <dsp:nvSpPr>
        <dsp:cNvPr id="0" name=""/>
        <dsp:cNvSpPr/>
      </dsp:nvSpPr>
      <dsp:spPr>
        <a:xfrm>
          <a:off x="784728" y="1992521"/>
          <a:ext cx="3186453" cy="48449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Documentation, Vehicle and its load, driver, load distribution, protection of goods, etc. </a:t>
          </a:r>
        </a:p>
      </dsp:txBody>
      <dsp:txXfrm>
        <a:off x="784728" y="1992521"/>
        <a:ext cx="3186453" cy="484493"/>
      </dsp:txXfrm>
    </dsp:sp>
    <dsp:sp modelId="{08065C70-9258-4868-BF27-5B553970DAE9}">
      <dsp:nvSpPr>
        <dsp:cNvPr id="0" name=""/>
        <dsp:cNvSpPr/>
      </dsp:nvSpPr>
      <dsp:spPr>
        <a:xfrm>
          <a:off x="8197627" y="657484"/>
          <a:ext cx="561351" cy="561351"/>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BFFE65-1F4B-47A1-873A-9D4CDCB799C5}">
      <dsp:nvSpPr>
        <dsp:cNvPr id="0" name=""/>
        <dsp:cNvSpPr/>
      </dsp:nvSpPr>
      <dsp:spPr>
        <a:xfrm>
          <a:off x="8197627" y="657484"/>
          <a:ext cx="561351" cy="561351"/>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A85764-FE5A-4E04-9636-F310355711AF}">
      <dsp:nvSpPr>
        <dsp:cNvPr id="0" name=""/>
        <dsp:cNvSpPr/>
      </dsp:nvSpPr>
      <dsp:spPr>
        <a:xfrm>
          <a:off x="7916951" y="758528"/>
          <a:ext cx="1122702" cy="359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Unloading</a:t>
          </a:r>
          <a:r>
            <a:rPr lang="en-US" sz="1200" kern="1200" dirty="0"/>
            <a:t> </a:t>
          </a:r>
        </a:p>
      </dsp:txBody>
      <dsp:txXfrm>
        <a:off x="7916951" y="758528"/>
        <a:ext cx="1122702" cy="359264"/>
      </dsp:txXfrm>
    </dsp:sp>
    <dsp:sp modelId="{D9A6DD33-DD08-473B-990F-D95D8E94E176}">
      <dsp:nvSpPr>
        <dsp:cNvPr id="0" name=""/>
        <dsp:cNvSpPr/>
      </dsp:nvSpPr>
      <dsp:spPr>
        <a:xfrm>
          <a:off x="8952220" y="1637799"/>
          <a:ext cx="1084154" cy="947762"/>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69E36F-A724-415F-B8BC-38FE02561724}">
      <dsp:nvSpPr>
        <dsp:cNvPr id="0" name=""/>
        <dsp:cNvSpPr/>
      </dsp:nvSpPr>
      <dsp:spPr>
        <a:xfrm>
          <a:off x="8952220" y="1637799"/>
          <a:ext cx="1084154" cy="947762"/>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845861-F7A7-4A37-A587-82B767331504}">
      <dsp:nvSpPr>
        <dsp:cNvPr id="0" name=""/>
        <dsp:cNvSpPr/>
      </dsp:nvSpPr>
      <dsp:spPr>
        <a:xfrm>
          <a:off x="8410143" y="1808396"/>
          <a:ext cx="2168308" cy="60656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Verify unloaded goods, check security load, re-secure unloaded DG.</a:t>
          </a:r>
        </a:p>
      </dsp:txBody>
      <dsp:txXfrm>
        <a:off x="8410143" y="1808396"/>
        <a:ext cx="2168308" cy="606568"/>
      </dsp:txXfrm>
    </dsp:sp>
    <dsp:sp modelId="{2ABAB1A7-768A-4CFD-B416-AB88DE3C002E}">
      <dsp:nvSpPr>
        <dsp:cNvPr id="0" name=""/>
        <dsp:cNvSpPr/>
      </dsp:nvSpPr>
      <dsp:spPr>
        <a:xfrm>
          <a:off x="4782659" y="1942334"/>
          <a:ext cx="561351" cy="561351"/>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5442DA-CC3C-469A-8439-71223577D9DB}">
      <dsp:nvSpPr>
        <dsp:cNvPr id="0" name=""/>
        <dsp:cNvSpPr/>
      </dsp:nvSpPr>
      <dsp:spPr>
        <a:xfrm>
          <a:off x="4782659" y="1942334"/>
          <a:ext cx="561351" cy="561351"/>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EB07DF-3862-4CA2-9374-7B0DF5ABF6A6}">
      <dsp:nvSpPr>
        <dsp:cNvPr id="0" name=""/>
        <dsp:cNvSpPr/>
      </dsp:nvSpPr>
      <dsp:spPr>
        <a:xfrm>
          <a:off x="4501983" y="2043378"/>
          <a:ext cx="1122702" cy="3592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Mixed Load Restriction </a:t>
          </a:r>
        </a:p>
      </dsp:txBody>
      <dsp:txXfrm>
        <a:off x="4501983" y="2043378"/>
        <a:ext cx="1122702" cy="359264"/>
      </dsp:txXfrm>
    </dsp:sp>
    <dsp:sp modelId="{B234B827-5216-44CE-B59C-4E4F5A42F8D4}">
      <dsp:nvSpPr>
        <dsp:cNvPr id="0" name=""/>
        <dsp:cNvSpPr/>
      </dsp:nvSpPr>
      <dsp:spPr>
        <a:xfrm>
          <a:off x="6309017" y="1796322"/>
          <a:ext cx="697040" cy="809333"/>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E1C236-AE24-41FF-B173-1A4702668AA4}">
      <dsp:nvSpPr>
        <dsp:cNvPr id="0" name=""/>
        <dsp:cNvSpPr/>
      </dsp:nvSpPr>
      <dsp:spPr>
        <a:xfrm>
          <a:off x="6309017" y="1796322"/>
          <a:ext cx="697040" cy="809333"/>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810B99-5505-4DDD-8621-14967FECB4F4}">
      <dsp:nvSpPr>
        <dsp:cNvPr id="0" name=""/>
        <dsp:cNvSpPr/>
      </dsp:nvSpPr>
      <dsp:spPr>
        <a:xfrm>
          <a:off x="5960497" y="1942002"/>
          <a:ext cx="1394081" cy="51797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Mixed Packing Restriction </a:t>
          </a:r>
        </a:p>
      </dsp:txBody>
      <dsp:txXfrm>
        <a:off x="5960497" y="1942002"/>
        <a:ext cx="1394081" cy="51797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B645E1-1545-414E-A483-B4BC8ED4D320}" type="datetimeFigureOut">
              <a:rPr lang="en-US" smtClean="0"/>
              <a:t>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ED1BF-C439-4175-BD96-4598FB7C1A31}" type="slidenum">
              <a:rPr lang="en-US" smtClean="0"/>
              <a:t>‹#›</a:t>
            </a:fld>
            <a:endParaRPr lang="en-US"/>
          </a:p>
        </p:txBody>
      </p:sp>
    </p:spTree>
    <p:extLst>
      <p:ext uri="{BB962C8B-B14F-4D97-AF65-F5344CB8AC3E}">
        <p14:creationId xmlns:p14="http://schemas.microsoft.com/office/powerpoint/2010/main" val="2276842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AC3F3-E5C4-6648-9A53-20B016081A6C}" type="datetimeFigureOut">
              <a:rPr lang="en-US" smtClean="0"/>
              <a:t>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2FAE4-1520-CC49-AAE4-B1B7D1914007}" type="slidenum">
              <a:rPr lang="en-US" smtClean="0"/>
              <a:t>‹#›</a:t>
            </a:fld>
            <a:endParaRPr lang="en-US" dirty="0"/>
          </a:p>
        </p:txBody>
      </p:sp>
    </p:spTree>
    <p:extLst>
      <p:ext uri="{BB962C8B-B14F-4D97-AF65-F5344CB8AC3E}">
        <p14:creationId xmlns:p14="http://schemas.microsoft.com/office/powerpoint/2010/main" val="1522928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good morning, </a:t>
            </a:r>
          </a:p>
          <a:p>
            <a:endParaRPr lang="en-US" dirty="0"/>
          </a:p>
          <a:p>
            <a:r>
              <a:rPr lang="en-US" dirty="0"/>
              <a:t>My name is Fatima Al-Raisi and today I’ll be talking about handling and Management od DG at industrial sites in accordance with ADR regulations </a:t>
            </a:r>
          </a:p>
          <a:p>
            <a:endParaRPr lang="en-US" dirty="0"/>
          </a:p>
          <a:p>
            <a:r>
              <a:rPr lang="en-US" dirty="0"/>
              <a:t>A little introduction on myself, I am an environmental systems coordinators at Qatar fertilizer company, with a </a:t>
            </a:r>
            <a:r>
              <a:rPr lang="en-US" dirty="0" err="1"/>
              <a:t>degress</a:t>
            </a:r>
            <a:r>
              <a:rPr lang="en-US" dirty="0"/>
              <a:t> in chemicals engineering from Texas A&amp;M university . </a:t>
            </a:r>
          </a:p>
        </p:txBody>
      </p:sp>
      <p:sp>
        <p:nvSpPr>
          <p:cNvPr id="4" name="Slide Number Placeholder 3"/>
          <p:cNvSpPr>
            <a:spLocks noGrp="1"/>
          </p:cNvSpPr>
          <p:nvPr>
            <p:ph type="sldNum" sz="quarter" idx="10"/>
          </p:nvPr>
        </p:nvSpPr>
        <p:spPr/>
        <p:txBody>
          <a:bodyPr/>
          <a:lstStyle/>
          <a:p>
            <a:fld id="{3952FAE4-1520-CC49-AAE4-B1B7D1914007}" type="slidenum">
              <a:rPr lang="en-US" smtClean="0"/>
              <a:t>1</a:t>
            </a:fld>
            <a:endParaRPr lang="en-US" dirty="0"/>
          </a:p>
        </p:txBody>
      </p:sp>
    </p:spTree>
    <p:extLst>
      <p:ext uri="{BB962C8B-B14F-4D97-AF65-F5344CB8AC3E}">
        <p14:creationId xmlns:p14="http://schemas.microsoft.com/office/powerpoint/2010/main" val="391319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14</a:t>
            </a:fld>
            <a:endParaRPr lang="en-US" dirty="0"/>
          </a:p>
        </p:txBody>
      </p:sp>
    </p:spTree>
    <p:extLst>
      <p:ext uri="{BB962C8B-B14F-4D97-AF65-F5344CB8AC3E}">
        <p14:creationId xmlns:p14="http://schemas.microsoft.com/office/powerpoint/2010/main" val="228385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15</a:t>
            </a:fld>
            <a:endParaRPr lang="en-US" dirty="0"/>
          </a:p>
        </p:txBody>
      </p:sp>
    </p:spTree>
    <p:extLst>
      <p:ext uri="{BB962C8B-B14F-4D97-AF65-F5344CB8AC3E}">
        <p14:creationId xmlns:p14="http://schemas.microsoft.com/office/powerpoint/2010/main" val="228385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16</a:t>
            </a:fld>
            <a:endParaRPr lang="en-US" dirty="0"/>
          </a:p>
        </p:txBody>
      </p:sp>
    </p:spTree>
    <p:extLst>
      <p:ext uri="{BB962C8B-B14F-4D97-AF65-F5344CB8AC3E}">
        <p14:creationId xmlns:p14="http://schemas.microsoft.com/office/powerpoint/2010/main" val="228385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17</a:t>
            </a:fld>
            <a:endParaRPr lang="en-US" dirty="0"/>
          </a:p>
        </p:txBody>
      </p:sp>
    </p:spTree>
    <p:extLst>
      <p:ext uri="{BB962C8B-B14F-4D97-AF65-F5344CB8AC3E}">
        <p14:creationId xmlns:p14="http://schemas.microsoft.com/office/powerpoint/2010/main" val="66375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going over the agenda of the presentation, ill start first by introducing the ADR regulation briefly.</a:t>
            </a:r>
          </a:p>
          <a:p>
            <a:endParaRPr lang="en-US" dirty="0"/>
          </a:p>
          <a:p>
            <a:r>
              <a:rPr lang="en-US" dirty="0"/>
              <a:t>Then go over ‘the reason behind implementation at QAFCO </a:t>
            </a:r>
          </a:p>
          <a:p>
            <a:endParaRPr lang="en-US" dirty="0"/>
          </a:p>
          <a:p>
            <a:r>
              <a:rPr lang="en-US" dirty="0"/>
              <a:t>Furthermore, I’ll elaborate further on the specific elements of ADR by introducing the concept of each briefly and hand in hand highlight the outcomes of implementing each aspect of the regulation and close by summing up the main highlights and benefits of implementing such a mandate.</a:t>
            </a:r>
          </a:p>
        </p:txBody>
      </p:sp>
      <p:sp>
        <p:nvSpPr>
          <p:cNvPr id="4" name="Slide Number Placeholder 3"/>
          <p:cNvSpPr>
            <a:spLocks noGrp="1"/>
          </p:cNvSpPr>
          <p:nvPr>
            <p:ph type="sldNum" sz="quarter" idx="10"/>
          </p:nvPr>
        </p:nvSpPr>
        <p:spPr/>
        <p:txBody>
          <a:bodyPr/>
          <a:lstStyle/>
          <a:p>
            <a:fld id="{94C0F150-8349-415B-A9C5-03BEA63CF856}" type="slidenum">
              <a:rPr lang="en-US" smtClean="0"/>
              <a:pPr/>
              <a:t>2</a:t>
            </a:fld>
            <a:endParaRPr lang="en-US" dirty="0"/>
          </a:p>
        </p:txBody>
      </p:sp>
    </p:spTree>
    <p:extLst>
      <p:ext uri="{BB962C8B-B14F-4D97-AF65-F5344CB8AC3E}">
        <p14:creationId xmlns:p14="http://schemas.microsoft.com/office/powerpoint/2010/main" val="159649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3</a:t>
            </a:fld>
            <a:endParaRPr lang="en-US" dirty="0"/>
          </a:p>
        </p:txBody>
      </p:sp>
    </p:spTree>
    <p:extLst>
      <p:ext uri="{BB962C8B-B14F-4D97-AF65-F5344CB8AC3E}">
        <p14:creationId xmlns:p14="http://schemas.microsoft.com/office/powerpoint/2010/main" val="285734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Displayed here on this slide are the 15 requirements of ADR regulation as mandated by MIC, they cover a very wide a comprehensive scope that we will go over briefly for each of the elements. </a:t>
            </a:r>
          </a:p>
        </p:txBody>
      </p:sp>
      <p:sp>
        <p:nvSpPr>
          <p:cNvPr id="4" name="Slide Number Placeholder 3"/>
          <p:cNvSpPr>
            <a:spLocks noGrp="1"/>
          </p:cNvSpPr>
          <p:nvPr>
            <p:ph type="sldNum" sz="quarter" idx="10"/>
          </p:nvPr>
        </p:nvSpPr>
        <p:spPr/>
        <p:txBody>
          <a:bodyPr/>
          <a:lstStyle/>
          <a:p>
            <a:fld id="{94C0F150-8349-415B-A9C5-03BEA63CF856}" type="slidenum">
              <a:rPr lang="en-US" smtClean="0"/>
              <a:pPr/>
              <a:t>4</a:t>
            </a:fld>
            <a:endParaRPr lang="en-US" dirty="0"/>
          </a:p>
        </p:txBody>
      </p:sp>
    </p:spTree>
    <p:extLst>
      <p:ext uri="{BB962C8B-B14F-4D97-AF65-F5344CB8AC3E}">
        <p14:creationId xmlns:p14="http://schemas.microsoft.com/office/powerpoint/2010/main" val="229744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off with the first element, which dives into the role definition, responsibility of all participants in the activity of transportation of DG, this is very key due to the criticality of each role. </a:t>
            </a:r>
          </a:p>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5</a:t>
            </a:fld>
            <a:endParaRPr lang="en-US" dirty="0"/>
          </a:p>
        </p:txBody>
      </p:sp>
    </p:spTree>
    <p:extLst>
      <p:ext uri="{BB962C8B-B14F-4D97-AF65-F5344CB8AC3E}">
        <p14:creationId xmlns:p14="http://schemas.microsoft.com/office/powerpoint/2010/main" val="337236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the third requirement of the regulation, for every material transported, classification of the material . i.e. hazardous labeling is very important if not the most, because it shows the handler of the material </a:t>
            </a:r>
          </a:p>
        </p:txBody>
      </p:sp>
      <p:sp>
        <p:nvSpPr>
          <p:cNvPr id="4" name="Slide Number Placeholder 3"/>
          <p:cNvSpPr>
            <a:spLocks noGrp="1"/>
          </p:cNvSpPr>
          <p:nvPr>
            <p:ph type="sldNum" sz="quarter" idx="10"/>
          </p:nvPr>
        </p:nvSpPr>
        <p:spPr/>
        <p:txBody>
          <a:bodyPr/>
          <a:lstStyle/>
          <a:p>
            <a:fld id="{94C0F150-8349-415B-A9C5-03BEA63CF856}" type="slidenum">
              <a:rPr lang="en-US" smtClean="0"/>
              <a:pPr/>
              <a:t>6</a:t>
            </a:fld>
            <a:endParaRPr lang="en-US" dirty="0"/>
          </a:p>
        </p:txBody>
      </p:sp>
    </p:spTree>
    <p:extLst>
      <p:ext uri="{BB962C8B-B14F-4D97-AF65-F5344CB8AC3E}">
        <p14:creationId xmlns:p14="http://schemas.microsoft.com/office/powerpoint/2010/main" val="337236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7</a:t>
            </a:fld>
            <a:endParaRPr lang="en-US" dirty="0"/>
          </a:p>
        </p:txBody>
      </p:sp>
    </p:spTree>
    <p:extLst>
      <p:ext uri="{BB962C8B-B14F-4D97-AF65-F5344CB8AC3E}">
        <p14:creationId xmlns:p14="http://schemas.microsoft.com/office/powerpoint/2010/main" val="337236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11</a:t>
            </a:fld>
            <a:endParaRPr lang="en-US" dirty="0"/>
          </a:p>
        </p:txBody>
      </p:sp>
    </p:spTree>
    <p:extLst>
      <p:ext uri="{BB962C8B-B14F-4D97-AF65-F5344CB8AC3E}">
        <p14:creationId xmlns:p14="http://schemas.microsoft.com/office/powerpoint/2010/main" val="228385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0F150-8349-415B-A9C5-03BEA63CF856}" type="slidenum">
              <a:rPr lang="en-US" smtClean="0"/>
              <a:pPr/>
              <a:t>13</a:t>
            </a:fld>
            <a:endParaRPr lang="en-US" dirty="0"/>
          </a:p>
        </p:txBody>
      </p:sp>
    </p:spTree>
    <p:extLst>
      <p:ext uri="{BB962C8B-B14F-4D97-AF65-F5344CB8AC3E}">
        <p14:creationId xmlns:p14="http://schemas.microsoft.com/office/powerpoint/2010/main" val="3190200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6502400" cy="2009775"/>
          </a:xfrm>
        </p:spPr>
        <p:txBody>
          <a:bodyPr>
            <a:noAutofit/>
          </a:bodyPr>
          <a:lstStyle>
            <a:lvl1pPr>
              <a:defRPr lang="en-US" sz="3733" b="0" baseline="0" dirty="0">
                <a:solidFill>
                  <a:srgbClr val="00728F"/>
                </a:solidFill>
                <a:latin typeface="Tahoma" panose="020B0604030504040204" pitchFamily="34" charset="0"/>
                <a:ea typeface="Tahoma" panose="020B0604030504040204" pitchFamily="34" charset="0"/>
                <a:cs typeface="Tahoma" panose="020B0604030504040204" pitchFamily="34" charset="0"/>
              </a:defRPr>
            </a:lvl1pPr>
          </a:lstStyle>
          <a:p>
            <a:r>
              <a:rPr lang="en-US" dirty="0"/>
              <a:t>TAHOMA, SIZE: 28</a:t>
            </a:r>
            <a:br>
              <a:rPr lang="en-US" dirty="0"/>
            </a:br>
            <a:r>
              <a:rPr lang="en-US" dirty="0"/>
              <a:t>COLOR: R 0, G 114, B 143 </a:t>
            </a:r>
          </a:p>
        </p:txBody>
      </p:sp>
      <p:sp>
        <p:nvSpPr>
          <p:cNvPr id="3" name="Subtitle 2"/>
          <p:cNvSpPr>
            <a:spLocks noGrp="1"/>
          </p:cNvSpPr>
          <p:nvPr>
            <p:ph type="subTitle" idx="1" hasCustomPrompt="1"/>
          </p:nvPr>
        </p:nvSpPr>
        <p:spPr>
          <a:xfrm>
            <a:off x="914400" y="4318000"/>
            <a:ext cx="6502400" cy="939800"/>
          </a:xfrm>
        </p:spPr>
        <p:txBody>
          <a:bodyPr>
            <a:normAutofit/>
          </a:bodyPr>
          <a:lstStyle>
            <a:lvl1pPr marL="0" indent="0" algn="ctr">
              <a:buNone/>
              <a:defRPr sz="2400" baseline="0">
                <a:solidFill>
                  <a:srgbClr val="00B5CC"/>
                </a:solidFill>
                <a:latin typeface="Tahoma" panose="020B0604030504040204" pitchFamily="34" charset="0"/>
                <a:ea typeface="Tahoma" panose="020B0604030504040204" pitchFamily="34" charset="0"/>
                <a:cs typeface="Tahoma" panose="020B060403050404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Tahoma (Body), size 18,</a:t>
            </a:r>
          </a:p>
          <a:p>
            <a:r>
              <a:rPr lang="en-US" dirty="0"/>
              <a:t>color: </a:t>
            </a:r>
            <a:r>
              <a:rPr lang="pt-BR" dirty="0"/>
              <a:t>R 0, G 181, B 204 </a:t>
            </a:r>
            <a:endParaRPr lang="en-US" dirty="0"/>
          </a:p>
        </p:txBody>
      </p:sp>
      <p:pic>
        <p:nvPicPr>
          <p:cNvPr id="4098" name="Picture 2" descr="C:\Users\104541\Documents\CI\Corner-Jewe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1570" y="2468880"/>
            <a:ext cx="3350431" cy="4389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104541\Documents\CI\Qafco-Jewel-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l="4795" t="37302" r="73581" b="36111"/>
          <a:stretch/>
        </p:blipFill>
        <p:spPr bwMode="auto">
          <a:xfrm>
            <a:off x="7416800" y="585870"/>
            <a:ext cx="3759200" cy="5698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104541\Documents\CI\QAFCO Logo without backgro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48" y="177801"/>
            <a:ext cx="2157984" cy="101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28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098" name="Picture 2" descr="C:\Users\104541\Documents\CI\Corner-Jewe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2245" y="3688080"/>
            <a:ext cx="2419756" cy="3169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104541\Documents\CI\Qafco-Jewel-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l="4795" t="37302" r="73581" b="36111"/>
          <a:stretch/>
        </p:blipFill>
        <p:spPr bwMode="auto">
          <a:xfrm>
            <a:off x="7416800" y="585870"/>
            <a:ext cx="3759200" cy="56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8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028" name="Picture 4" descr="C:\Users\104541\Documents\CI\Qafco-Jewels-lin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46794" b="1990"/>
          <a:stretch/>
        </p:blipFill>
        <p:spPr bwMode="auto">
          <a:xfrm>
            <a:off x="9650560" y="6447184"/>
            <a:ext cx="2541440" cy="4108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104541\Documents\CI\Qafco-Jewels-lin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22"/>
          <a:stretch/>
        </p:blipFill>
        <p:spPr bwMode="auto">
          <a:xfrm>
            <a:off x="4861220" y="6449829"/>
            <a:ext cx="4776640" cy="4081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104541\Documents\CI\Qafco-Jewel-line.jpg"/>
          <p:cNvPicPr>
            <a:picLocks noChangeAspect="1" noChangeArrowheads="1"/>
          </p:cNvPicPr>
          <p:nvPr/>
        </p:nvPicPr>
        <p:blipFill rotWithShape="1">
          <a:blip r:embed="rId4">
            <a:extLst>
              <a:ext uri="{28A0092B-C50C-407E-A947-70E740481C1C}">
                <a14:useLocalDpi xmlns:a14="http://schemas.microsoft.com/office/drawing/2010/main" val="0"/>
              </a:ext>
            </a:extLst>
          </a:blip>
          <a:srcRect l="4795" t="37302" r="73581" b="36111"/>
          <a:stretch/>
        </p:blipFill>
        <p:spPr bwMode="auto">
          <a:xfrm>
            <a:off x="2235200" y="6477000"/>
            <a:ext cx="2336800" cy="354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104541\Documents\CI\QAFCO Logo without backgro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00" y="177800"/>
            <a:ext cx="1536192" cy="72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81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18595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F61F-C90D-4E46-9423-7AF6BFD20B13}"/>
              </a:ext>
            </a:extLst>
          </p:cNvPr>
          <p:cNvSpPr>
            <a:spLocks noGrp="1"/>
          </p:cNvSpPr>
          <p:nvPr>
            <p:ph type="ctrTitle"/>
          </p:nvPr>
        </p:nvSpPr>
        <p:spPr>
          <a:xfrm>
            <a:off x="382771" y="2343078"/>
            <a:ext cx="9569304" cy="2009775"/>
          </a:xfrm>
        </p:spPr>
        <p:txBody>
          <a:bodyPr/>
          <a:lstStyle/>
          <a:p>
            <a:r>
              <a:rPr lang="en-US" dirty="0"/>
              <a:t>Handling and Management of Dangerous Goods (DG) at industrial site in accordance to ADR regulation</a:t>
            </a:r>
          </a:p>
        </p:txBody>
      </p:sp>
      <p:sp>
        <p:nvSpPr>
          <p:cNvPr id="3" name="Subtitle 2">
            <a:extLst>
              <a:ext uri="{FF2B5EF4-FFF2-40B4-BE49-F238E27FC236}">
                <a16:creationId xmlns:a16="http://schemas.microsoft.com/office/drawing/2014/main" id="{62ACD0DA-50D8-7740-91AB-1F920482C812}"/>
              </a:ext>
            </a:extLst>
          </p:cNvPr>
          <p:cNvSpPr>
            <a:spLocks noGrp="1"/>
          </p:cNvSpPr>
          <p:nvPr>
            <p:ph type="subTitle" idx="1"/>
          </p:nvPr>
        </p:nvSpPr>
        <p:spPr>
          <a:xfrm>
            <a:off x="25400" y="6126716"/>
            <a:ext cx="3505200" cy="705884"/>
          </a:xfrm>
        </p:spPr>
        <p:txBody>
          <a:bodyPr>
            <a:normAutofit/>
          </a:bodyPr>
          <a:lstStyle/>
          <a:p>
            <a:r>
              <a:rPr lang="en-US" sz="1800" dirty="0"/>
              <a:t>Fatima Abdulla Al-Raisi</a:t>
            </a:r>
          </a:p>
          <a:p>
            <a:r>
              <a:rPr lang="en-US" sz="1800" dirty="0"/>
              <a:t>05.02.2020</a:t>
            </a:r>
          </a:p>
        </p:txBody>
      </p:sp>
    </p:spTree>
    <p:extLst>
      <p:ext uri="{BB962C8B-B14F-4D97-AF65-F5344CB8AC3E}">
        <p14:creationId xmlns:p14="http://schemas.microsoft.com/office/powerpoint/2010/main" val="137820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with text&#10;&#10;Description automatically generated">
            <a:extLst>
              <a:ext uri="{FF2B5EF4-FFF2-40B4-BE49-F238E27FC236}">
                <a16:creationId xmlns:a16="http://schemas.microsoft.com/office/drawing/2014/main" id="{099775A5-9882-4CE5-AE17-3D906273A344}"/>
              </a:ext>
            </a:extLst>
          </p:cNvPr>
          <p:cNvPicPr>
            <a:picLocks noChangeAspect="1"/>
          </p:cNvPicPr>
          <p:nvPr/>
        </p:nvPicPr>
        <p:blipFill>
          <a:blip r:embed="rId2"/>
          <a:stretch>
            <a:fillRect/>
          </a:stretch>
        </p:blipFill>
        <p:spPr>
          <a:xfrm>
            <a:off x="3910641" y="155019"/>
            <a:ext cx="4571004" cy="6547962"/>
          </a:xfrm>
          <a:prstGeom prst="rect">
            <a:avLst/>
          </a:prstGeom>
        </p:spPr>
      </p:pic>
    </p:spTree>
    <p:extLst>
      <p:ext uri="{BB962C8B-B14F-4D97-AF65-F5344CB8AC3E}">
        <p14:creationId xmlns:p14="http://schemas.microsoft.com/office/powerpoint/2010/main" val="25872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24ABAA-E583-3047-92FD-87B60980C229}"/>
              </a:ext>
            </a:extLst>
          </p:cNvPr>
          <p:cNvSpPr txBox="1">
            <a:spLocks/>
          </p:cNvSpPr>
          <p:nvPr/>
        </p:nvSpPr>
        <p:spPr>
          <a:xfrm>
            <a:off x="810228" y="1169686"/>
            <a:ext cx="10370916" cy="4999620"/>
          </a:xfrm>
          <a:prstGeom prst="rect">
            <a:avLst/>
          </a:prstGeom>
        </p:spPr>
        <p:txBody>
          <a:bodyPr anchor="t"/>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C2BCB438-1C97-9D4B-A963-DA15FECA1E35}"/>
              </a:ext>
            </a:extLst>
          </p:cNvPr>
          <p:cNvSpPr txBox="1">
            <a:spLocks/>
          </p:cNvSpPr>
          <p:nvPr/>
        </p:nvSpPr>
        <p:spPr>
          <a:xfrm>
            <a:off x="509286" y="1157224"/>
            <a:ext cx="11097498" cy="4749080"/>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334"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C2BCB438-1C97-9D4B-A963-DA15FECA1E35}"/>
              </a:ext>
            </a:extLst>
          </p:cNvPr>
          <p:cNvSpPr txBox="1">
            <a:spLocks/>
          </p:cNvSpPr>
          <p:nvPr/>
        </p:nvSpPr>
        <p:spPr>
          <a:xfrm>
            <a:off x="539598" y="1163957"/>
            <a:ext cx="6775602" cy="1655443"/>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066785" lvl="1" indent="-457200">
              <a:lnSpc>
                <a:spcPct val="150000"/>
              </a:lnSpc>
              <a:buFont typeface="+mj-lt"/>
              <a:buAutoNum type="arabicPeriod" startAt="6"/>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Tank Marking and Labelling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Periodic Testing and Certification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DG in Tanks: marking of both vehicle and tank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Orange plate placed in front &amp; rear, hazard placards, etc. </a:t>
            </a:r>
          </a:p>
        </p:txBody>
      </p:sp>
      <p:sp>
        <p:nvSpPr>
          <p:cNvPr id="2" name="Rectangle 1"/>
          <p:cNvSpPr/>
          <p:nvPr/>
        </p:nvSpPr>
        <p:spPr>
          <a:xfrm>
            <a:off x="7225284" y="1152429"/>
            <a:ext cx="4763516" cy="1231363"/>
          </a:xfrm>
          <a:prstGeom prst="rect">
            <a:avLst/>
          </a:prstGeom>
        </p:spPr>
        <p:txBody>
          <a:bodyPr wrap="square">
            <a:spAutoFit/>
          </a:bodyPr>
          <a:lstStyle/>
          <a:p>
            <a:pPr marL="1066785" lvl="1" indent="-457200">
              <a:lnSpc>
                <a:spcPct val="150000"/>
              </a:lnSpc>
              <a:buFont typeface="+mj-lt"/>
              <a:buAutoNum type="arabicPeriod" startAt="7"/>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Vehicle Safety Equipment </a:t>
            </a:r>
          </a:p>
          <a:p>
            <a:pPr lvl="2">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 Mandatory equipment </a:t>
            </a:r>
          </a:p>
          <a:p>
            <a:pPr lvl="2">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  Firefighting Equipment </a:t>
            </a:r>
          </a:p>
        </p:txBody>
      </p:sp>
      <p:graphicFrame>
        <p:nvGraphicFramePr>
          <p:cNvPr id="4" name="Diagram 3"/>
          <p:cNvGraphicFramePr/>
          <p:nvPr>
            <p:extLst>
              <p:ext uri="{D42A27DB-BD31-4B8C-83A1-F6EECF244321}">
                <p14:modId xmlns:p14="http://schemas.microsoft.com/office/powerpoint/2010/main" val="1226778873"/>
              </p:ext>
            </p:extLst>
          </p:nvPr>
        </p:nvGraphicFramePr>
        <p:xfrm>
          <a:off x="848328" y="2850373"/>
          <a:ext cx="11064272" cy="3588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5F475B67-B996-414F-B83A-B1DC3723312E}"/>
              </a:ext>
            </a:extLst>
          </p:cNvPr>
          <p:cNvSpPr txBox="1">
            <a:spLocks/>
          </p:cNvSpPr>
          <p:nvPr/>
        </p:nvSpPr>
        <p:spPr>
          <a:xfrm>
            <a:off x="968414" y="228340"/>
            <a:ext cx="11223585" cy="571500"/>
          </a:xfrm>
          <a:prstGeom prst="rect">
            <a:avLst/>
          </a:prstGeom>
        </p:spPr>
        <p:txBody>
          <a:bodyPr>
            <a:normAutofit lnSpcReduction="1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dirty="0">
                <a:solidFill>
                  <a:srgbClr val="00728F"/>
                </a:solidFill>
                <a:latin typeface="Tahoma" panose="020B0604030504040204" pitchFamily="34" charset="0"/>
                <a:ea typeface="Tahoma" panose="020B0604030504040204" pitchFamily="34" charset="0"/>
                <a:cs typeface="Tahoma" panose="020B0604030504040204" pitchFamily="34" charset="0"/>
              </a:rPr>
              <a:t>Implementation of ADR requirements </a:t>
            </a:r>
          </a:p>
        </p:txBody>
      </p:sp>
    </p:spTree>
    <p:extLst>
      <p:ext uri="{BB962C8B-B14F-4D97-AF65-F5344CB8AC3E}">
        <p14:creationId xmlns:p14="http://schemas.microsoft.com/office/powerpoint/2010/main" val="152870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2BA524-8F87-4798-A93A-C86BDF4A28A6}"/>
              </a:ext>
            </a:extLst>
          </p:cNvPr>
          <p:cNvPicPr>
            <a:picLocks noChangeAspect="1"/>
          </p:cNvPicPr>
          <p:nvPr/>
        </p:nvPicPr>
        <p:blipFill>
          <a:blip r:embed="rId2"/>
          <a:stretch>
            <a:fillRect/>
          </a:stretch>
        </p:blipFill>
        <p:spPr>
          <a:xfrm>
            <a:off x="1961072" y="300375"/>
            <a:ext cx="9349236" cy="5992708"/>
          </a:xfrm>
          <a:prstGeom prst="rect">
            <a:avLst/>
          </a:prstGeom>
        </p:spPr>
      </p:pic>
    </p:spTree>
    <p:extLst>
      <p:ext uri="{BB962C8B-B14F-4D97-AF65-F5344CB8AC3E}">
        <p14:creationId xmlns:p14="http://schemas.microsoft.com/office/powerpoint/2010/main" val="71142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24ABAA-E583-3047-92FD-87B60980C229}"/>
              </a:ext>
            </a:extLst>
          </p:cNvPr>
          <p:cNvSpPr txBox="1">
            <a:spLocks/>
          </p:cNvSpPr>
          <p:nvPr/>
        </p:nvSpPr>
        <p:spPr>
          <a:xfrm>
            <a:off x="810228" y="1169686"/>
            <a:ext cx="10370916" cy="4999620"/>
          </a:xfrm>
          <a:prstGeom prst="rect">
            <a:avLst/>
          </a:prstGeom>
        </p:spPr>
        <p:txBody>
          <a:bodyPr anchor="t"/>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39DB1C58-5561-4F99-AB52-691E44201F92}"/>
              </a:ext>
            </a:extLst>
          </p:cNvPr>
          <p:cNvPicPr>
            <a:picLocks noChangeAspect="1"/>
          </p:cNvPicPr>
          <p:nvPr/>
        </p:nvPicPr>
        <p:blipFill rotWithShape="1">
          <a:blip r:embed="rId3"/>
          <a:srcRect l="5551" t="6834" r="14407" b="7070"/>
          <a:stretch/>
        </p:blipFill>
        <p:spPr>
          <a:xfrm>
            <a:off x="2357886" y="326894"/>
            <a:ext cx="7924802" cy="6020220"/>
          </a:xfrm>
          <a:prstGeom prst="rect">
            <a:avLst/>
          </a:prstGeom>
        </p:spPr>
      </p:pic>
    </p:spTree>
    <p:extLst>
      <p:ext uri="{BB962C8B-B14F-4D97-AF65-F5344CB8AC3E}">
        <p14:creationId xmlns:p14="http://schemas.microsoft.com/office/powerpoint/2010/main" val="135554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24ABAA-E583-3047-92FD-87B60980C229}"/>
              </a:ext>
            </a:extLst>
          </p:cNvPr>
          <p:cNvSpPr txBox="1">
            <a:spLocks/>
          </p:cNvSpPr>
          <p:nvPr/>
        </p:nvSpPr>
        <p:spPr>
          <a:xfrm>
            <a:off x="810228" y="1169686"/>
            <a:ext cx="10370916" cy="4999620"/>
          </a:xfrm>
          <a:prstGeom prst="rect">
            <a:avLst/>
          </a:prstGeom>
        </p:spPr>
        <p:txBody>
          <a:bodyPr anchor="t"/>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C2BCB438-1C97-9D4B-A963-DA15FECA1E35}"/>
              </a:ext>
            </a:extLst>
          </p:cNvPr>
          <p:cNvSpPr txBox="1">
            <a:spLocks/>
          </p:cNvSpPr>
          <p:nvPr/>
        </p:nvSpPr>
        <p:spPr>
          <a:xfrm>
            <a:off x="509286" y="1157224"/>
            <a:ext cx="11097498" cy="4749080"/>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334"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C2BCB438-1C97-9D4B-A963-DA15FECA1E35}"/>
              </a:ext>
            </a:extLst>
          </p:cNvPr>
          <p:cNvSpPr txBox="1">
            <a:spLocks/>
          </p:cNvSpPr>
          <p:nvPr/>
        </p:nvSpPr>
        <p:spPr>
          <a:xfrm>
            <a:off x="317500" y="1163957"/>
            <a:ext cx="6158426" cy="5211443"/>
          </a:xfrm>
          <a:prstGeom prst="rect">
            <a:avLst/>
          </a:prstGeom>
        </p:spPr>
        <p:txBody>
          <a:bodyPr>
            <a:normAutofit lnSpcReduction="10000"/>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066785" lvl="1" indent="-457200">
              <a:lnSpc>
                <a:spcPct val="150000"/>
              </a:lnSpc>
              <a:buFont typeface="+mj-lt"/>
              <a:buAutoNum type="arabicPeriod" startAt="9"/>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Documentation</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Declaration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Transport Documentation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Packing Certificate </a:t>
            </a:r>
          </a:p>
          <a:p>
            <a:pPr marL="1066785" lvl="1" indent="-457200">
              <a:lnSpc>
                <a:spcPct val="150000"/>
              </a:lnSpc>
              <a:buFont typeface="+mj-lt"/>
              <a:buAutoNum type="arabicPeriod" startAt="9"/>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Transport Equipment Inspection and Certification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Regular/Periodic Inspection </a:t>
            </a:r>
          </a:p>
          <a:p>
            <a:pPr marL="1600172" lvl="2" indent="-457200">
              <a:lnSpc>
                <a:spcPct val="150000"/>
              </a:lnSpc>
              <a:buFont typeface="Tahoma" panose="020B0604030504040204" pitchFamily="34" charset="0"/>
              <a:buChar char="–"/>
            </a:pPr>
            <a:r>
              <a:rPr lang="en-US" sz="1500" dirty="0">
                <a:solidFill>
                  <a:srgbClr val="00B5CC"/>
                </a:solidFill>
                <a:latin typeface="Tahoma" panose="020B0604030504040204" pitchFamily="34" charset="0"/>
                <a:ea typeface="Tahoma" panose="020B0604030504040204" pitchFamily="34" charset="0"/>
                <a:cs typeface="Tahoma" panose="020B0604030504040204" pitchFamily="34" charset="0"/>
              </a:rPr>
              <a:t>Inspection in accordance with Qatar Traffic Legislation </a:t>
            </a:r>
          </a:p>
          <a:p>
            <a:pPr marL="1066785" lvl="1" indent="-457200">
              <a:lnSpc>
                <a:spcPct val="150000"/>
              </a:lnSpc>
              <a:buFont typeface="+mj-lt"/>
              <a:buAutoNum type="arabicPeriod" startAt="9"/>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Security Provisions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Declaration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Transport Documentation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Packing Certificate </a:t>
            </a: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926" y="889000"/>
            <a:ext cx="492392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2C6D9052-942E-410F-A8D0-527D74020669}"/>
              </a:ext>
            </a:extLst>
          </p:cNvPr>
          <p:cNvSpPr txBox="1">
            <a:spLocks/>
          </p:cNvSpPr>
          <p:nvPr/>
        </p:nvSpPr>
        <p:spPr>
          <a:xfrm>
            <a:off x="968414" y="228340"/>
            <a:ext cx="11223585" cy="571500"/>
          </a:xfrm>
          <a:prstGeom prst="rect">
            <a:avLst/>
          </a:prstGeom>
        </p:spPr>
        <p:txBody>
          <a:bodyPr>
            <a:normAutofit lnSpcReduction="1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dirty="0">
                <a:solidFill>
                  <a:srgbClr val="00728F"/>
                </a:solidFill>
                <a:latin typeface="Tahoma" panose="020B0604030504040204" pitchFamily="34" charset="0"/>
                <a:ea typeface="Tahoma" panose="020B0604030504040204" pitchFamily="34" charset="0"/>
                <a:cs typeface="Tahoma" panose="020B0604030504040204" pitchFamily="34" charset="0"/>
              </a:rPr>
              <a:t>Implementation of ADR requirements </a:t>
            </a:r>
          </a:p>
        </p:txBody>
      </p:sp>
    </p:spTree>
    <p:extLst>
      <p:ext uri="{BB962C8B-B14F-4D97-AF65-F5344CB8AC3E}">
        <p14:creationId xmlns:p14="http://schemas.microsoft.com/office/powerpoint/2010/main" val="304944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24ABAA-E583-3047-92FD-87B60980C229}"/>
              </a:ext>
            </a:extLst>
          </p:cNvPr>
          <p:cNvSpPr txBox="1">
            <a:spLocks/>
          </p:cNvSpPr>
          <p:nvPr/>
        </p:nvSpPr>
        <p:spPr>
          <a:xfrm>
            <a:off x="810228" y="1169686"/>
            <a:ext cx="10370916" cy="4999620"/>
          </a:xfrm>
          <a:prstGeom prst="rect">
            <a:avLst/>
          </a:prstGeom>
        </p:spPr>
        <p:txBody>
          <a:bodyPr anchor="t"/>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C2BCB438-1C97-9D4B-A963-DA15FECA1E35}"/>
              </a:ext>
            </a:extLst>
          </p:cNvPr>
          <p:cNvSpPr txBox="1">
            <a:spLocks/>
          </p:cNvSpPr>
          <p:nvPr/>
        </p:nvSpPr>
        <p:spPr>
          <a:xfrm>
            <a:off x="509286" y="1157224"/>
            <a:ext cx="11097498" cy="4749080"/>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334"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706" y="974724"/>
            <a:ext cx="5218094" cy="514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C2BCB438-1C97-9D4B-A963-DA15FECA1E35}"/>
              </a:ext>
            </a:extLst>
          </p:cNvPr>
          <p:cNvSpPr txBox="1">
            <a:spLocks/>
          </p:cNvSpPr>
          <p:nvPr/>
        </p:nvSpPr>
        <p:spPr>
          <a:xfrm>
            <a:off x="317500" y="1163957"/>
            <a:ext cx="5818206" cy="5211443"/>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066785" lvl="1" indent="-457200">
              <a:lnSpc>
                <a:spcPct val="150000"/>
              </a:lnSpc>
              <a:buFont typeface="+mj-lt"/>
              <a:buAutoNum type="arabicPeriod" startAt="12"/>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High consequence DG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Goods that have the potential for misuse that results in serious consequence such as mass causalities or mass destruction  </a:t>
            </a:r>
          </a:p>
          <a:p>
            <a:pPr marL="1066785" lvl="1" indent="-457200">
              <a:lnSpc>
                <a:spcPct val="150000"/>
              </a:lnSpc>
              <a:buFont typeface="+mj-lt"/>
              <a:buAutoNum type="arabicPeriod" startAt="12"/>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Emergency Action </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Procedures for : spills, fire/explosion/ traffic incident involving DG, loss of DG. </a:t>
            </a:r>
          </a:p>
          <a:p>
            <a:pPr marL="1066785" lvl="1" indent="-457200">
              <a:lnSpc>
                <a:spcPct val="150000"/>
              </a:lnSpc>
              <a:buFont typeface="+mj-lt"/>
              <a:buAutoNum type="arabicPeriod" startAt="12"/>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Authorization for Transportation of DG</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Authorization of DG transportation form</a:t>
            </a:r>
          </a:p>
          <a:p>
            <a:pPr marL="1600172" lvl="2" indent="-457200">
              <a:lnSpc>
                <a:spcPct val="150000"/>
              </a:lnSpc>
              <a:buFont typeface="Tahoma" panose="020B0604030504040204" pitchFamily="34" charset="0"/>
              <a:buChar char="–"/>
            </a:pPr>
            <a:r>
              <a:rPr lang="en-US" sz="1467" dirty="0">
                <a:solidFill>
                  <a:srgbClr val="00B5CC"/>
                </a:solidFill>
                <a:latin typeface="Tahoma" panose="020B0604030504040204" pitchFamily="34" charset="0"/>
                <a:ea typeface="Tahoma" panose="020B0604030504040204" pitchFamily="34" charset="0"/>
                <a:cs typeface="Tahoma" panose="020B0604030504040204" pitchFamily="34" charset="0"/>
              </a:rPr>
              <a:t>Other documentation: DG inspection list, route plan, Risk assessment, ER info., SDS, etc. </a:t>
            </a:r>
          </a:p>
        </p:txBody>
      </p:sp>
      <p:sp>
        <p:nvSpPr>
          <p:cNvPr id="8" name="Title 1">
            <a:extLst>
              <a:ext uri="{FF2B5EF4-FFF2-40B4-BE49-F238E27FC236}">
                <a16:creationId xmlns:a16="http://schemas.microsoft.com/office/drawing/2014/main" id="{B6A601E7-89ED-44E0-96E7-198B0218BD26}"/>
              </a:ext>
            </a:extLst>
          </p:cNvPr>
          <p:cNvSpPr txBox="1">
            <a:spLocks/>
          </p:cNvSpPr>
          <p:nvPr/>
        </p:nvSpPr>
        <p:spPr>
          <a:xfrm>
            <a:off x="968414" y="228340"/>
            <a:ext cx="11223585" cy="571500"/>
          </a:xfrm>
          <a:prstGeom prst="rect">
            <a:avLst/>
          </a:prstGeom>
        </p:spPr>
        <p:txBody>
          <a:bodyPr>
            <a:normAutofit lnSpcReduction="1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dirty="0">
                <a:solidFill>
                  <a:srgbClr val="00728F"/>
                </a:solidFill>
                <a:latin typeface="Tahoma" panose="020B0604030504040204" pitchFamily="34" charset="0"/>
                <a:ea typeface="Tahoma" panose="020B0604030504040204" pitchFamily="34" charset="0"/>
                <a:cs typeface="Tahoma" panose="020B0604030504040204" pitchFamily="34" charset="0"/>
              </a:rPr>
              <a:t>Implementation of ADR requirements </a:t>
            </a:r>
          </a:p>
        </p:txBody>
      </p:sp>
    </p:spTree>
    <p:extLst>
      <p:ext uri="{BB962C8B-B14F-4D97-AF65-F5344CB8AC3E}">
        <p14:creationId xmlns:p14="http://schemas.microsoft.com/office/powerpoint/2010/main" val="1278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24ABAA-E583-3047-92FD-87B60980C229}"/>
              </a:ext>
            </a:extLst>
          </p:cNvPr>
          <p:cNvSpPr txBox="1">
            <a:spLocks/>
          </p:cNvSpPr>
          <p:nvPr/>
        </p:nvSpPr>
        <p:spPr>
          <a:xfrm>
            <a:off x="810228" y="1169686"/>
            <a:ext cx="10370916" cy="4999620"/>
          </a:xfrm>
          <a:prstGeom prst="rect">
            <a:avLst/>
          </a:prstGeom>
        </p:spPr>
        <p:txBody>
          <a:bodyPr anchor="t"/>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C2BCB438-1C97-9D4B-A963-DA15FECA1E35}"/>
              </a:ext>
            </a:extLst>
          </p:cNvPr>
          <p:cNvSpPr txBox="1">
            <a:spLocks/>
          </p:cNvSpPr>
          <p:nvPr/>
        </p:nvSpPr>
        <p:spPr>
          <a:xfrm>
            <a:off x="509286" y="1157224"/>
            <a:ext cx="11097498" cy="4749080"/>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334"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C2BCB438-1C97-9D4B-A963-DA15FECA1E35}"/>
              </a:ext>
            </a:extLst>
          </p:cNvPr>
          <p:cNvSpPr txBox="1">
            <a:spLocks/>
          </p:cNvSpPr>
          <p:nvPr/>
        </p:nvSpPr>
        <p:spPr>
          <a:xfrm>
            <a:off x="317500" y="1163957"/>
            <a:ext cx="5818206" cy="5211443"/>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066785" lvl="1" indent="-457200">
              <a:lnSpc>
                <a:spcPct val="150000"/>
              </a:lnSpc>
              <a:buFont typeface="+mj-lt"/>
              <a:buAutoNum type="arabicPeriod" startAt="15"/>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Enforcement and Inspection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612053"/>
            <a:ext cx="3816650" cy="489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124" y="1598506"/>
            <a:ext cx="3798022" cy="477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1346" y="1847427"/>
            <a:ext cx="370332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7A02B47B-B246-40AE-929E-E1BCFE44F522}"/>
              </a:ext>
            </a:extLst>
          </p:cNvPr>
          <p:cNvSpPr txBox="1">
            <a:spLocks/>
          </p:cNvSpPr>
          <p:nvPr/>
        </p:nvSpPr>
        <p:spPr>
          <a:xfrm>
            <a:off x="968414" y="228340"/>
            <a:ext cx="11223585" cy="571500"/>
          </a:xfrm>
          <a:prstGeom prst="rect">
            <a:avLst/>
          </a:prstGeom>
        </p:spPr>
        <p:txBody>
          <a:bodyPr>
            <a:normAutofit lnSpcReduction="1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dirty="0">
                <a:solidFill>
                  <a:srgbClr val="00728F"/>
                </a:solidFill>
                <a:latin typeface="Tahoma" panose="020B0604030504040204" pitchFamily="34" charset="0"/>
                <a:ea typeface="Tahoma" panose="020B0604030504040204" pitchFamily="34" charset="0"/>
                <a:cs typeface="Tahoma" panose="020B0604030504040204" pitchFamily="34" charset="0"/>
              </a:rPr>
              <a:t>Implementation of ADR requirements </a:t>
            </a:r>
          </a:p>
        </p:txBody>
      </p:sp>
    </p:spTree>
    <p:extLst>
      <p:ext uri="{BB962C8B-B14F-4D97-AF65-F5344CB8AC3E}">
        <p14:creationId xmlns:p14="http://schemas.microsoft.com/office/powerpoint/2010/main" val="394023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24ABAA-E583-3047-92FD-87B60980C229}"/>
              </a:ext>
            </a:extLst>
          </p:cNvPr>
          <p:cNvSpPr txBox="1">
            <a:spLocks/>
          </p:cNvSpPr>
          <p:nvPr/>
        </p:nvSpPr>
        <p:spPr>
          <a:xfrm>
            <a:off x="810228" y="1169686"/>
            <a:ext cx="10370916" cy="4999620"/>
          </a:xfrm>
          <a:prstGeom prst="rect">
            <a:avLst/>
          </a:prstGeom>
        </p:spPr>
        <p:txBody>
          <a:bodyPr anchor="t"/>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6A20329E-BA65-3F49-A621-359D4D164E1C}"/>
              </a:ext>
            </a:extLst>
          </p:cNvPr>
          <p:cNvSpPr txBox="1">
            <a:spLocks/>
          </p:cNvSpPr>
          <p:nvPr/>
        </p:nvSpPr>
        <p:spPr>
          <a:xfrm>
            <a:off x="872924" y="1026972"/>
            <a:ext cx="10515600" cy="4351338"/>
          </a:xfrm>
          <a:prstGeom prst="rect">
            <a:avLst/>
          </a:prstGeom>
        </p:spPr>
        <p:txBody>
          <a:bodyPr anchor="ct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6000" dirty="0">
                <a:solidFill>
                  <a:srgbClr val="00728F"/>
                </a:solidFill>
                <a:latin typeface="Tahoma" panose="020B0604030504040204" pitchFamily="34" charset="0"/>
                <a:ea typeface="Tahoma" panose="020B0604030504040204" pitchFamily="34" charset="0"/>
                <a:cs typeface="Tahoma" panose="020B0604030504040204" pitchFamily="34" charset="0"/>
              </a:rPr>
              <a:t>THANK YOU </a:t>
            </a:r>
          </a:p>
        </p:txBody>
      </p:sp>
    </p:spTree>
    <p:extLst>
      <p:ext uri="{BB962C8B-B14F-4D97-AF65-F5344CB8AC3E}">
        <p14:creationId xmlns:p14="http://schemas.microsoft.com/office/powerpoint/2010/main" val="330577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C7657F93-EF2A-48AE-8549-0902E43676A1}"/>
              </a:ext>
            </a:extLst>
          </p:cNvPr>
          <p:cNvPicPr>
            <a:picLocks noChangeAspect="1"/>
          </p:cNvPicPr>
          <p:nvPr/>
        </p:nvPicPr>
        <p:blipFill>
          <a:blip r:embed="rId2"/>
          <a:stretch>
            <a:fillRect/>
          </a:stretch>
        </p:blipFill>
        <p:spPr>
          <a:xfrm>
            <a:off x="3243534" y="185887"/>
            <a:ext cx="5704932" cy="6175674"/>
          </a:xfrm>
          <a:prstGeom prst="rect">
            <a:avLst/>
          </a:prstGeom>
        </p:spPr>
      </p:pic>
    </p:spTree>
    <p:extLst>
      <p:ext uri="{BB962C8B-B14F-4D97-AF65-F5344CB8AC3E}">
        <p14:creationId xmlns:p14="http://schemas.microsoft.com/office/powerpoint/2010/main" val="233565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 screen with text&#10;&#10;Description automatically generated">
            <a:extLst>
              <a:ext uri="{FF2B5EF4-FFF2-40B4-BE49-F238E27FC236}">
                <a16:creationId xmlns:a16="http://schemas.microsoft.com/office/drawing/2014/main" id="{A93BEDF6-19BA-47B9-B689-FD69B9FEA2C8}"/>
              </a:ext>
            </a:extLst>
          </p:cNvPr>
          <p:cNvPicPr>
            <a:picLocks noChangeAspect="1"/>
          </p:cNvPicPr>
          <p:nvPr/>
        </p:nvPicPr>
        <p:blipFill>
          <a:blip r:embed="rId2"/>
          <a:stretch>
            <a:fillRect/>
          </a:stretch>
        </p:blipFill>
        <p:spPr>
          <a:xfrm>
            <a:off x="1933500" y="321079"/>
            <a:ext cx="9525000" cy="5943600"/>
          </a:xfrm>
          <a:prstGeom prst="rect">
            <a:avLst/>
          </a:prstGeom>
        </p:spPr>
      </p:pic>
    </p:spTree>
    <p:extLst>
      <p:ext uri="{BB962C8B-B14F-4D97-AF65-F5344CB8AC3E}">
        <p14:creationId xmlns:p14="http://schemas.microsoft.com/office/powerpoint/2010/main" val="232417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2000" y="279400"/>
            <a:ext cx="9550400" cy="711200"/>
          </a:xfrm>
        </p:spPr>
        <p:txBody>
          <a:bodyPr>
            <a:normAutofit/>
          </a:bodyPr>
          <a:lstStyle/>
          <a:p>
            <a:r>
              <a:rPr lang="en-US" sz="3200" dirty="0">
                <a:solidFill>
                  <a:srgbClr val="00728F"/>
                </a:solidFill>
                <a:latin typeface="Tahoma" pitchFamily="34" charset="0"/>
                <a:ea typeface="Tahoma" pitchFamily="34" charset="0"/>
                <a:cs typeface="Tahoma" pitchFamily="34" charset="0"/>
              </a:rPr>
              <a:t>Agenda</a:t>
            </a:r>
            <a:endParaRPr lang="en-US" sz="3200" dirty="0">
              <a:solidFill>
                <a:srgbClr val="00728F"/>
              </a:solidFill>
            </a:endParaRPr>
          </a:p>
        </p:txBody>
      </p:sp>
      <p:sp>
        <p:nvSpPr>
          <p:cNvPr id="3" name="Subtitle 2">
            <a:extLst>
              <a:ext uri="{FF2B5EF4-FFF2-40B4-BE49-F238E27FC236}">
                <a16:creationId xmlns:a16="http://schemas.microsoft.com/office/drawing/2014/main" id="{2D24ABAA-E583-3047-92FD-87B60980C229}"/>
              </a:ext>
            </a:extLst>
          </p:cNvPr>
          <p:cNvSpPr txBox="1">
            <a:spLocks/>
          </p:cNvSpPr>
          <p:nvPr/>
        </p:nvSpPr>
        <p:spPr>
          <a:xfrm>
            <a:off x="810228" y="1169686"/>
            <a:ext cx="10370916" cy="4329414"/>
          </a:xfrm>
          <a:prstGeom prst="rect">
            <a:avLst/>
          </a:prstGeom>
        </p:spPr>
        <p:txBody>
          <a:bodyPr anchor="ct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50000"/>
              </a:lnSpc>
            </a:pPr>
            <a:r>
              <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rPr>
              <a:t>Introducing ADR Regulation </a:t>
            </a:r>
          </a:p>
          <a:p>
            <a:pPr>
              <a:lnSpc>
                <a:spcPct val="150000"/>
              </a:lnSpc>
            </a:pPr>
            <a:r>
              <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rPr>
              <a:t>ADR Requirements </a:t>
            </a:r>
          </a:p>
          <a:p>
            <a:pPr>
              <a:lnSpc>
                <a:spcPct val="150000"/>
              </a:lnSpc>
            </a:pPr>
            <a:r>
              <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rPr>
              <a:t>Implementation of ADR requirements </a:t>
            </a:r>
          </a:p>
          <a:p>
            <a:pPr>
              <a:lnSpc>
                <a:spcPct val="150000"/>
              </a:lnSpc>
            </a:pPr>
            <a:r>
              <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rPr>
              <a:t>Implementation Outcomes </a:t>
            </a:r>
          </a:p>
          <a:p>
            <a:pPr>
              <a:lnSpc>
                <a:spcPct val="150000"/>
              </a:lnSpc>
            </a:pPr>
            <a:r>
              <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rPr>
              <a:t>Closing and Discussion </a:t>
            </a:r>
          </a:p>
          <a:p>
            <a:pPr>
              <a:lnSpc>
                <a:spcPct val="150000"/>
              </a:lnSpc>
            </a:pPr>
            <a:endPar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328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8DE008F-D247-4288-9BFB-DD4BF052C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76" y="1801179"/>
            <a:ext cx="3410648" cy="456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a:extLst>
              <a:ext uri="{FF2B5EF4-FFF2-40B4-BE49-F238E27FC236}">
                <a16:creationId xmlns:a16="http://schemas.microsoft.com/office/drawing/2014/main" id="{6EAF5309-4708-4AF7-94B0-435881AEA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517" y="1801604"/>
            <a:ext cx="3396706" cy="456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extLst>
              <a:ext uri="{FF2B5EF4-FFF2-40B4-BE49-F238E27FC236}">
                <a16:creationId xmlns:a16="http://schemas.microsoft.com/office/drawing/2014/main" id="{D83056B6-AB98-4841-AF3C-66C06FF9D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388" y="1801178"/>
            <a:ext cx="416242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30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text&#10;&#10;Description automatically generated">
            <a:extLst>
              <a:ext uri="{FF2B5EF4-FFF2-40B4-BE49-F238E27FC236}">
                <a16:creationId xmlns:a16="http://schemas.microsoft.com/office/drawing/2014/main" id="{6837ADD9-B36E-4D62-8D93-B885B9AEBA37}"/>
              </a:ext>
            </a:extLst>
          </p:cNvPr>
          <p:cNvPicPr>
            <a:picLocks noChangeAspect="1"/>
          </p:cNvPicPr>
          <p:nvPr/>
        </p:nvPicPr>
        <p:blipFill>
          <a:blip r:embed="rId2"/>
          <a:stretch>
            <a:fillRect/>
          </a:stretch>
        </p:blipFill>
        <p:spPr>
          <a:xfrm>
            <a:off x="4175301" y="61912"/>
            <a:ext cx="4762500" cy="6734175"/>
          </a:xfrm>
          <a:prstGeom prst="rect">
            <a:avLst/>
          </a:prstGeom>
        </p:spPr>
      </p:pic>
    </p:spTree>
    <p:extLst>
      <p:ext uri="{BB962C8B-B14F-4D97-AF65-F5344CB8AC3E}">
        <p14:creationId xmlns:p14="http://schemas.microsoft.com/office/powerpoint/2010/main" val="344238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2886" y="203200"/>
            <a:ext cx="9550400" cy="711200"/>
          </a:xfrm>
        </p:spPr>
        <p:txBody>
          <a:bodyPr>
            <a:normAutofit/>
          </a:bodyPr>
          <a:lstStyle/>
          <a:p>
            <a:r>
              <a:rPr lang="en-US" sz="3200" dirty="0">
                <a:solidFill>
                  <a:srgbClr val="00728F"/>
                </a:solidFill>
                <a:latin typeface="Tahoma" pitchFamily="34" charset="0"/>
                <a:ea typeface="Tahoma" pitchFamily="34" charset="0"/>
                <a:cs typeface="Tahoma" pitchFamily="34" charset="0"/>
              </a:rPr>
              <a:t>Introducing ADR Regulation </a:t>
            </a:r>
          </a:p>
        </p:txBody>
      </p:sp>
      <p:sp>
        <p:nvSpPr>
          <p:cNvPr id="4" name="Subtitle 2">
            <a:extLst>
              <a:ext uri="{FF2B5EF4-FFF2-40B4-BE49-F238E27FC236}">
                <a16:creationId xmlns:a16="http://schemas.microsoft.com/office/drawing/2014/main" id="{4566818F-4712-1A4B-8ACB-53959FE7A6D1}"/>
              </a:ext>
            </a:extLst>
          </p:cNvPr>
          <p:cNvSpPr txBox="1">
            <a:spLocks/>
          </p:cNvSpPr>
          <p:nvPr/>
        </p:nvSpPr>
        <p:spPr>
          <a:xfrm>
            <a:off x="962628" y="1322086"/>
            <a:ext cx="10370916" cy="4999620"/>
          </a:xfrm>
          <a:prstGeom prst="rect">
            <a:avLst/>
          </a:prstGeom>
        </p:spPr>
        <p:txBody>
          <a:bodyPr anchor="t"/>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4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C2BCB438-1C97-9D4B-A963-DA15FECA1E35}"/>
              </a:ext>
            </a:extLst>
          </p:cNvPr>
          <p:cNvSpPr txBox="1">
            <a:spLocks/>
          </p:cNvSpPr>
          <p:nvPr/>
        </p:nvSpPr>
        <p:spPr>
          <a:xfrm>
            <a:off x="539598" y="1163957"/>
            <a:ext cx="10772172" cy="5193299"/>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50000"/>
              </a:lnSpc>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About ADR</a:t>
            </a:r>
          </a:p>
          <a:p>
            <a:pPr lvl="1">
              <a:lnSpc>
                <a:spcPct val="150000"/>
              </a:lnSpc>
            </a:pPr>
            <a:r>
              <a:rPr lang="en-US" sz="1800" dirty="0">
                <a:solidFill>
                  <a:srgbClr val="00B5CC"/>
                </a:solidFill>
                <a:latin typeface="Tahoma" panose="020B0604030504040204" pitchFamily="34" charset="0"/>
                <a:ea typeface="Tahoma" panose="020B0604030504040204" pitchFamily="34" charset="0"/>
                <a:cs typeface="Tahoma" panose="020B0604030504040204" pitchFamily="34" charset="0"/>
              </a:rPr>
              <a:t>The European Agreement Concerning the International Carriage of Dangerous Goods (DG) by Road.</a:t>
            </a:r>
          </a:p>
          <a:p>
            <a:pPr lvl="1">
              <a:lnSpc>
                <a:spcPct val="150000"/>
              </a:lnSpc>
            </a:pPr>
            <a:r>
              <a:rPr lang="en-US" sz="1800" dirty="0">
                <a:solidFill>
                  <a:srgbClr val="00B5CC"/>
                </a:solidFill>
                <a:latin typeface="Tahoma" panose="020B0604030504040204" pitchFamily="34" charset="0"/>
                <a:ea typeface="Tahoma" panose="020B0604030504040204" pitchFamily="34" charset="0"/>
                <a:cs typeface="Tahoma" panose="020B0604030504040204" pitchFamily="34" charset="0"/>
              </a:rPr>
              <a:t>Inaugurated on the 30</a:t>
            </a:r>
            <a:r>
              <a:rPr lang="en-US" sz="1800" baseline="30000" dirty="0">
                <a:solidFill>
                  <a:srgbClr val="00B5CC"/>
                </a:solidFill>
                <a:latin typeface="Tahoma" panose="020B0604030504040204" pitchFamily="34" charset="0"/>
                <a:ea typeface="Tahoma" panose="020B0604030504040204" pitchFamily="34" charset="0"/>
                <a:cs typeface="Tahoma" panose="020B0604030504040204" pitchFamily="34" charset="0"/>
              </a:rPr>
              <a:t>th</a:t>
            </a:r>
            <a:r>
              <a:rPr lang="en-US" sz="1800" dirty="0">
                <a:solidFill>
                  <a:srgbClr val="00B5CC"/>
                </a:solidFill>
                <a:latin typeface="Tahoma" panose="020B0604030504040204" pitchFamily="34" charset="0"/>
                <a:ea typeface="Tahoma" panose="020B0604030504040204" pitchFamily="34" charset="0"/>
                <a:cs typeface="Tahoma" panose="020B0604030504040204" pitchFamily="34" charset="0"/>
              </a:rPr>
              <a:t> September 1957.</a:t>
            </a:r>
          </a:p>
          <a:p>
            <a:pPr lvl="1">
              <a:lnSpc>
                <a:spcPct val="150000"/>
              </a:lnSpc>
            </a:pPr>
            <a:r>
              <a:rPr lang="en-US" sz="1800" dirty="0">
                <a:solidFill>
                  <a:srgbClr val="00B5CC"/>
                </a:solidFill>
                <a:latin typeface="Tahoma" panose="020B0604030504040204" pitchFamily="34" charset="0"/>
                <a:ea typeface="Tahoma" panose="020B0604030504040204" pitchFamily="34" charset="0"/>
                <a:cs typeface="Tahoma" panose="020B0604030504040204" pitchFamily="34" charset="0"/>
              </a:rPr>
              <a:t>Mandated for implementation in 1968.</a:t>
            </a:r>
          </a:p>
          <a:p>
            <a:pPr>
              <a:lnSpc>
                <a:spcPct val="150000"/>
              </a:lnSpc>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Implementation at QAFCO </a:t>
            </a:r>
          </a:p>
          <a:p>
            <a:pPr lvl="1">
              <a:lnSpc>
                <a:spcPct val="150000"/>
              </a:lnSpc>
            </a:pPr>
            <a:r>
              <a:rPr lang="en-US" sz="1800" dirty="0">
                <a:solidFill>
                  <a:srgbClr val="00B5CC"/>
                </a:solidFill>
                <a:latin typeface="Tahoma" panose="020B0604030504040204" pitchFamily="34" charset="0"/>
                <a:ea typeface="Tahoma" panose="020B0604030504040204" pitchFamily="34" charset="0"/>
                <a:cs typeface="Tahoma" panose="020B0604030504040204" pitchFamily="34" charset="0"/>
              </a:rPr>
              <a:t>Implementing a regulation issued by Mesaieed Industrial City (MIC) </a:t>
            </a:r>
          </a:p>
          <a:p>
            <a:pPr lvl="1">
              <a:lnSpc>
                <a:spcPct val="150000"/>
              </a:lnSpc>
            </a:pPr>
            <a:r>
              <a:rPr lang="en-US" sz="1800" dirty="0">
                <a:solidFill>
                  <a:srgbClr val="00B5CC"/>
                </a:solidFill>
                <a:latin typeface="Tahoma" panose="020B0604030504040204" pitchFamily="34" charset="0"/>
                <a:ea typeface="Tahoma" panose="020B0604030504040204" pitchFamily="34" charset="0"/>
                <a:cs typeface="Tahoma" panose="020B0604030504040204" pitchFamily="34" charset="0"/>
              </a:rPr>
              <a:t>Regulating the process of transporting Dangerous goods </a:t>
            </a:r>
          </a:p>
          <a:p>
            <a:pPr lvl="1">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593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A2F841-644B-1346-AC3E-62DF65ED9FC4}"/>
              </a:ext>
            </a:extLst>
          </p:cNvPr>
          <p:cNvSpPr txBox="1">
            <a:spLocks/>
          </p:cNvSpPr>
          <p:nvPr/>
        </p:nvSpPr>
        <p:spPr>
          <a:xfrm>
            <a:off x="709914" y="274639"/>
            <a:ext cx="10972800" cy="889318"/>
          </a:xfrm>
          <a:prstGeom prst="rect">
            <a:avLst/>
          </a:prstGeom>
        </p:spPr>
        <p:txBody>
          <a:bodyP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dirty="0">
                <a:solidFill>
                  <a:srgbClr val="00728F"/>
                </a:solidFill>
                <a:latin typeface="Tahoma" panose="020B0604030504040204" pitchFamily="34" charset="0"/>
                <a:ea typeface="Tahoma" panose="020B0604030504040204" pitchFamily="34" charset="0"/>
                <a:cs typeface="Tahoma" panose="020B0604030504040204" pitchFamily="34" charset="0"/>
              </a:rPr>
              <a:t>ADR Requirements </a:t>
            </a:r>
          </a:p>
        </p:txBody>
      </p:sp>
      <p:sp>
        <p:nvSpPr>
          <p:cNvPr id="9" name="Content Placeholder 2">
            <a:extLst>
              <a:ext uri="{FF2B5EF4-FFF2-40B4-BE49-F238E27FC236}">
                <a16:creationId xmlns:a16="http://schemas.microsoft.com/office/drawing/2014/main" id="{C2BCB438-1C97-9D4B-A963-DA15FECA1E35}"/>
              </a:ext>
            </a:extLst>
          </p:cNvPr>
          <p:cNvSpPr txBox="1">
            <a:spLocks/>
          </p:cNvSpPr>
          <p:nvPr/>
        </p:nvSpPr>
        <p:spPr>
          <a:xfrm>
            <a:off x="539598" y="1163957"/>
            <a:ext cx="10772172" cy="5193299"/>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lvl="1">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lnSpc>
                <a:spcPct val="150000"/>
              </a:lnSpc>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p:cNvGrpSpPr/>
          <p:nvPr/>
        </p:nvGrpSpPr>
        <p:grpSpPr>
          <a:xfrm>
            <a:off x="940782" y="1385003"/>
            <a:ext cx="10370988" cy="4471806"/>
            <a:chOff x="1047598" y="1117600"/>
            <a:chExt cx="10370988" cy="4471806"/>
          </a:xfrm>
        </p:grpSpPr>
        <p:grpSp>
          <p:nvGrpSpPr>
            <p:cNvPr id="4" name="Group 3"/>
            <p:cNvGrpSpPr/>
            <p:nvPr/>
          </p:nvGrpSpPr>
          <p:grpSpPr>
            <a:xfrm>
              <a:off x="1365098" y="1206500"/>
              <a:ext cx="10053488" cy="4382906"/>
              <a:chOff x="539598" y="1270000"/>
              <a:chExt cx="10053488" cy="4382906"/>
            </a:xfrm>
          </p:grpSpPr>
          <p:sp>
            <p:nvSpPr>
              <p:cNvPr id="2" name="Rounded Rectangle 1"/>
              <p:cNvSpPr/>
              <p:nvPr/>
            </p:nvSpPr>
            <p:spPr>
              <a:xfrm>
                <a:off x="539598" y="1270000"/>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Participants in Transport Activity </a:t>
                </a:r>
              </a:p>
            </p:txBody>
          </p:sp>
          <p:sp>
            <p:nvSpPr>
              <p:cNvPr id="7" name="Rounded Rectangle 6"/>
              <p:cNvSpPr/>
              <p:nvPr/>
            </p:nvSpPr>
            <p:spPr>
              <a:xfrm>
                <a:off x="539598" y="2413000"/>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Training and Training Records </a:t>
                </a:r>
              </a:p>
            </p:txBody>
          </p:sp>
          <p:sp>
            <p:nvSpPr>
              <p:cNvPr id="8" name="Rounded Rectangle 7"/>
              <p:cNvSpPr/>
              <p:nvPr/>
            </p:nvSpPr>
            <p:spPr>
              <a:xfrm>
                <a:off x="539598" y="3557406"/>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DG Classification </a:t>
                </a:r>
              </a:p>
            </p:txBody>
          </p:sp>
          <p:sp>
            <p:nvSpPr>
              <p:cNvPr id="10" name="Rounded Rectangle 9"/>
              <p:cNvSpPr/>
              <p:nvPr/>
            </p:nvSpPr>
            <p:spPr>
              <a:xfrm>
                <a:off x="539598" y="4776606"/>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Packing, Marking, and Labeling </a:t>
                </a:r>
              </a:p>
            </p:txBody>
          </p:sp>
          <p:sp>
            <p:nvSpPr>
              <p:cNvPr id="11" name="Rounded Rectangle 10"/>
              <p:cNvSpPr/>
              <p:nvPr/>
            </p:nvSpPr>
            <p:spPr>
              <a:xfrm>
                <a:off x="3308198" y="1270000"/>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Vehicle Marking and Labelling </a:t>
                </a:r>
              </a:p>
            </p:txBody>
          </p:sp>
          <p:sp>
            <p:nvSpPr>
              <p:cNvPr id="12" name="Rounded Rectangle 11"/>
              <p:cNvSpPr/>
              <p:nvPr/>
            </p:nvSpPr>
            <p:spPr>
              <a:xfrm>
                <a:off x="3308198" y="2413000"/>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Tank Marking and Labelling </a:t>
                </a:r>
              </a:p>
            </p:txBody>
          </p:sp>
          <p:sp>
            <p:nvSpPr>
              <p:cNvPr id="13" name="Rounded Rectangle 12"/>
              <p:cNvSpPr/>
              <p:nvPr/>
            </p:nvSpPr>
            <p:spPr>
              <a:xfrm>
                <a:off x="3308198" y="3557406"/>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Vehicle Safety Requirement </a:t>
                </a:r>
              </a:p>
            </p:txBody>
          </p:sp>
          <p:sp>
            <p:nvSpPr>
              <p:cNvPr id="14" name="Rounded Rectangle 13"/>
              <p:cNvSpPr/>
              <p:nvPr/>
            </p:nvSpPr>
            <p:spPr>
              <a:xfrm>
                <a:off x="3308198" y="4776606"/>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Loading and unloading</a:t>
                </a:r>
              </a:p>
            </p:txBody>
          </p:sp>
          <p:sp>
            <p:nvSpPr>
              <p:cNvPr id="15" name="Rounded Rectangle 14"/>
              <p:cNvSpPr/>
              <p:nvPr/>
            </p:nvSpPr>
            <p:spPr>
              <a:xfrm>
                <a:off x="5925684" y="1270000"/>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Documentation</a:t>
                </a:r>
              </a:p>
            </p:txBody>
          </p:sp>
          <p:sp>
            <p:nvSpPr>
              <p:cNvPr id="16" name="Rounded Rectangle 15"/>
              <p:cNvSpPr/>
              <p:nvPr/>
            </p:nvSpPr>
            <p:spPr>
              <a:xfrm>
                <a:off x="5925684" y="2413000"/>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Transport Equipment Inspection and Certification </a:t>
                </a:r>
              </a:p>
            </p:txBody>
          </p:sp>
          <p:sp>
            <p:nvSpPr>
              <p:cNvPr id="17" name="Rounded Rectangle 16"/>
              <p:cNvSpPr/>
              <p:nvPr/>
            </p:nvSpPr>
            <p:spPr>
              <a:xfrm>
                <a:off x="5925684" y="3557406"/>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Security Provisions </a:t>
                </a:r>
              </a:p>
            </p:txBody>
          </p:sp>
          <p:sp>
            <p:nvSpPr>
              <p:cNvPr id="18" name="Rounded Rectangle 17"/>
              <p:cNvSpPr/>
              <p:nvPr/>
            </p:nvSpPr>
            <p:spPr>
              <a:xfrm>
                <a:off x="5925684" y="4776606"/>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High Consequence DG </a:t>
                </a:r>
              </a:p>
            </p:txBody>
          </p:sp>
          <p:sp>
            <p:nvSpPr>
              <p:cNvPr id="19" name="Rounded Rectangle 18"/>
              <p:cNvSpPr/>
              <p:nvPr/>
            </p:nvSpPr>
            <p:spPr>
              <a:xfrm>
                <a:off x="8465684" y="1733550"/>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Emergency Action </a:t>
                </a:r>
              </a:p>
            </p:txBody>
          </p:sp>
          <p:sp>
            <p:nvSpPr>
              <p:cNvPr id="20" name="Rounded Rectangle 19"/>
              <p:cNvSpPr/>
              <p:nvPr/>
            </p:nvSpPr>
            <p:spPr>
              <a:xfrm>
                <a:off x="8465684" y="2935106"/>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Authorization for transport of DG </a:t>
                </a:r>
              </a:p>
            </p:txBody>
          </p:sp>
          <p:sp>
            <p:nvSpPr>
              <p:cNvPr id="21" name="Rounded Rectangle 20"/>
              <p:cNvSpPr/>
              <p:nvPr/>
            </p:nvSpPr>
            <p:spPr>
              <a:xfrm>
                <a:off x="8465684" y="4205106"/>
                <a:ext cx="2127402" cy="876300"/>
              </a:xfrm>
              <a:prstGeom prst="round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Enforcement and Inspection </a:t>
                </a:r>
              </a:p>
            </p:txBody>
          </p:sp>
        </p:grpSp>
        <p:sp>
          <p:nvSpPr>
            <p:cNvPr id="5" name="Oval 4"/>
            <p:cNvSpPr/>
            <p:nvPr/>
          </p:nvSpPr>
          <p:spPr>
            <a:xfrm>
              <a:off x="1047598" y="1117600"/>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1</a:t>
              </a:r>
            </a:p>
          </p:txBody>
        </p:sp>
        <p:sp>
          <p:nvSpPr>
            <p:cNvPr id="23" name="Oval 22"/>
            <p:cNvSpPr/>
            <p:nvPr/>
          </p:nvSpPr>
          <p:spPr>
            <a:xfrm>
              <a:off x="1047598" y="2305050"/>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a:t>
              </a:r>
            </a:p>
          </p:txBody>
        </p:sp>
        <p:sp>
          <p:nvSpPr>
            <p:cNvPr id="24" name="Oval 23"/>
            <p:cNvSpPr/>
            <p:nvPr/>
          </p:nvSpPr>
          <p:spPr>
            <a:xfrm>
              <a:off x="1047598" y="3392306"/>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3</a:t>
              </a:r>
            </a:p>
          </p:txBody>
        </p:sp>
        <p:sp>
          <p:nvSpPr>
            <p:cNvPr id="25" name="Oval 24"/>
            <p:cNvSpPr/>
            <p:nvPr/>
          </p:nvSpPr>
          <p:spPr>
            <a:xfrm>
              <a:off x="1047598" y="4624206"/>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4</a:t>
              </a:r>
            </a:p>
          </p:txBody>
        </p:sp>
        <p:sp>
          <p:nvSpPr>
            <p:cNvPr id="26" name="Oval 25"/>
            <p:cNvSpPr/>
            <p:nvPr/>
          </p:nvSpPr>
          <p:spPr>
            <a:xfrm>
              <a:off x="3847796" y="1117600"/>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5</a:t>
              </a:r>
            </a:p>
          </p:txBody>
        </p:sp>
        <p:sp>
          <p:nvSpPr>
            <p:cNvPr id="27" name="Oval 26"/>
            <p:cNvSpPr/>
            <p:nvPr/>
          </p:nvSpPr>
          <p:spPr>
            <a:xfrm>
              <a:off x="3847796" y="2305050"/>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6</a:t>
              </a:r>
            </a:p>
          </p:txBody>
        </p:sp>
        <p:sp>
          <p:nvSpPr>
            <p:cNvPr id="28" name="Oval 27"/>
            <p:cNvSpPr/>
            <p:nvPr/>
          </p:nvSpPr>
          <p:spPr>
            <a:xfrm>
              <a:off x="3847796" y="3392306"/>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7</a:t>
              </a:r>
            </a:p>
          </p:txBody>
        </p:sp>
        <p:sp>
          <p:nvSpPr>
            <p:cNvPr id="29" name="Oval 28"/>
            <p:cNvSpPr/>
            <p:nvPr/>
          </p:nvSpPr>
          <p:spPr>
            <a:xfrm>
              <a:off x="3847796" y="4624206"/>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8</a:t>
              </a:r>
            </a:p>
          </p:txBody>
        </p:sp>
        <p:sp>
          <p:nvSpPr>
            <p:cNvPr id="30" name="Oval 29"/>
            <p:cNvSpPr/>
            <p:nvPr/>
          </p:nvSpPr>
          <p:spPr>
            <a:xfrm>
              <a:off x="6425896" y="1117600"/>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9</a:t>
              </a:r>
            </a:p>
          </p:txBody>
        </p:sp>
        <p:sp>
          <p:nvSpPr>
            <p:cNvPr id="31" name="Oval 30"/>
            <p:cNvSpPr/>
            <p:nvPr/>
          </p:nvSpPr>
          <p:spPr>
            <a:xfrm>
              <a:off x="6374792" y="2279650"/>
              <a:ext cx="457504"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t>10</a:t>
              </a:r>
            </a:p>
          </p:txBody>
        </p:sp>
        <p:sp>
          <p:nvSpPr>
            <p:cNvPr id="32" name="Oval 31"/>
            <p:cNvSpPr/>
            <p:nvPr/>
          </p:nvSpPr>
          <p:spPr>
            <a:xfrm>
              <a:off x="6425592" y="3392306"/>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t>11</a:t>
              </a:r>
            </a:p>
          </p:txBody>
        </p:sp>
        <p:sp>
          <p:nvSpPr>
            <p:cNvPr id="33" name="Oval 32"/>
            <p:cNvSpPr/>
            <p:nvPr/>
          </p:nvSpPr>
          <p:spPr>
            <a:xfrm>
              <a:off x="6375096" y="4598806"/>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t>12</a:t>
              </a:r>
            </a:p>
          </p:txBody>
        </p:sp>
        <p:sp>
          <p:nvSpPr>
            <p:cNvPr id="34" name="Oval 33"/>
            <p:cNvSpPr/>
            <p:nvPr/>
          </p:nvSpPr>
          <p:spPr>
            <a:xfrm>
              <a:off x="8965896" y="1576206"/>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t>13</a:t>
              </a:r>
            </a:p>
          </p:txBody>
        </p:sp>
        <p:sp>
          <p:nvSpPr>
            <p:cNvPr id="35" name="Oval 34"/>
            <p:cNvSpPr/>
            <p:nvPr/>
          </p:nvSpPr>
          <p:spPr>
            <a:xfrm>
              <a:off x="8965896" y="2825750"/>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t>14</a:t>
              </a:r>
            </a:p>
          </p:txBody>
        </p:sp>
        <p:sp>
          <p:nvSpPr>
            <p:cNvPr id="36" name="Oval 35"/>
            <p:cNvSpPr/>
            <p:nvPr/>
          </p:nvSpPr>
          <p:spPr>
            <a:xfrm>
              <a:off x="8953196" y="4090806"/>
              <a:ext cx="457200" cy="457200"/>
            </a:xfrm>
            <a:prstGeom prst="ellipse">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t>15</a:t>
              </a:r>
            </a:p>
          </p:txBody>
        </p:sp>
      </p:grpSp>
    </p:spTree>
    <p:extLst>
      <p:ext uri="{BB962C8B-B14F-4D97-AF65-F5344CB8AC3E}">
        <p14:creationId xmlns:p14="http://schemas.microsoft.com/office/powerpoint/2010/main" val="58709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A2F841-644B-1346-AC3E-62DF65ED9FC4}"/>
              </a:ext>
            </a:extLst>
          </p:cNvPr>
          <p:cNvSpPr txBox="1">
            <a:spLocks/>
          </p:cNvSpPr>
          <p:nvPr/>
        </p:nvSpPr>
        <p:spPr>
          <a:xfrm>
            <a:off x="968414" y="228340"/>
            <a:ext cx="11223585" cy="571500"/>
          </a:xfrm>
          <a:prstGeom prst="rect">
            <a:avLst/>
          </a:prstGeom>
        </p:spPr>
        <p:txBody>
          <a:bodyPr>
            <a:normAutofit lnSpcReduction="1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dirty="0">
                <a:solidFill>
                  <a:srgbClr val="00728F"/>
                </a:solidFill>
                <a:latin typeface="Tahoma" panose="020B0604030504040204" pitchFamily="34" charset="0"/>
                <a:ea typeface="Tahoma" panose="020B0604030504040204" pitchFamily="34" charset="0"/>
                <a:cs typeface="Tahoma" panose="020B0604030504040204" pitchFamily="34" charset="0"/>
              </a:rPr>
              <a:t>Implementation of ADR requirements </a:t>
            </a:r>
          </a:p>
        </p:txBody>
      </p:sp>
      <p:sp>
        <p:nvSpPr>
          <p:cNvPr id="5" name="Content Placeholder 2">
            <a:extLst>
              <a:ext uri="{FF2B5EF4-FFF2-40B4-BE49-F238E27FC236}">
                <a16:creationId xmlns:a16="http://schemas.microsoft.com/office/drawing/2014/main" id="{C2BCB438-1C97-9D4B-A963-DA15FECA1E35}"/>
              </a:ext>
            </a:extLst>
          </p:cNvPr>
          <p:cNvSpPr txBox="1">
            <a:spLocks/>
          </p:cNvSpPr>
          <p:nvPr/>
        </p:nvSpPr>
        <p:spPr>
          <a:xfrm>
            <a:off x="539598" y="1163958"/>
            <a:ext cx="10772172" cy="4738246"/>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lnSpc>
                <a:spcPct val="150000"/>
              </a:lnSpc>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a:extLst>
              <a:ext uri="{FF2B5EF4-FFF2-40B4-BE49-F238E27FC236}">
                <a16:creationId xmlns:a16="http://schemas.microsoft.com/office/drawing/2014/main" id="{C2BCB438-1C97-9D4B-A963-DA15FECA1E35}"/>
              </a:ext>
            </a:extLst>
          </p:cNvPr>
          <p:cNvSpPr txBox="1">
            <a:spLocks/>
          </p:cNvSpPr>
          <p:nvPr/>
        </p:nvSpPr>
        <p:spPr>
          <a:xfrm>
            <a:off x="539598" y="1163957"/>
            <a:ext cx="4464202" cy="5147943"/>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200" indent="-457200">
              <a:lnSpc>
                <a:spcPct val="150000"/>
              </a:lnSpc>
              <a:buFont typeface="+mj-lt"/>
              <a:buAutoNum type="arabicPeriod"/>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 Participants in the Transport Activity </a:t>
            </a:r>
          </a:p>
          <a:p>
            <a:pPr lvl="1">
              <a:lnSpc>
                <a:spcPct val="150000"/>
              </a:lnSpc>
            </a:pPr>
            <a:r>
              <a:rPr lang="en-US" sz="1266" dirty="0">
                <a:solidFill>
                  <a:srgbClr val="00B5CC"/>
                </a:solidFill>
                <a:latin typeface="Tahoma" panose="020B0604030504040204" pitchFamily="34" charset="0"/>
                <a:ea typeface="Tahoma" panose="020B0604030504040204" pitchFamily="34" charset="0"/>
                <a:cs typeface="Tahoma" panose="020B0604030504040204" pitchFamily="34" charset="0"/>
              </a:rPr>
              <a:t>Roles, Responsibilities, mandates and trainings</a:t>
            </a:r>
          </a:p>
          <a:p>
            <a:pPr lvl="1">
              <a:lnSpc>
                <a:spcPct val="150000"/>
              </a:lnSpc>
            </a:pPr>
            <a:endParaRPr lang="en-US" sz="1266" dirty="0">
              <a:solidFill>
                <a:srgbClr val="00728F"/>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sz="1266" dirty="0">
              <a:solidFill>
                <a:srgbClr val="00728F"/>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sz="1266" dirty="0">
              <a:solidFill>
                <a:srgbClr val="00728F"/>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en-US" sz="1800" dirty="0">
                <a:solidFill>
                  <a:srgbClr val="00728F"/>
                </a:solidFill>
                <a:latin typeface="Tahoma" panose="020B0604030504040204" pitchFamily="34" charset="0"/>
                <a:ea typeface="Tahoma" panose="020B0604030504040204" pitchFamily="34" charset="0"/>
                <a:cs typeface="Tahoma" panose="020B0604030504040204" pitchFamily="34" charset="0"/>
              </a:rPr>
              <a:t> Training and Training Records </a:t>
            </a:r>
          </a:p>
          <a:p>
            <a:pPr lvl="1">
              <a:lnSpc>
                <a:spcPct val="150000"/>
              </a:lnSpc>
            </a:pPr>
            <a:r>
              <a:rPr lang="en-US" sz="1266" dirty="0">
                <a:solidFill>
                  <a:srgbClr val="00B5CC"/>
                </a:solidFill>
                <a:latin typeface="Tahoma" panose="020B0604030504040204" pitchFamily="34" charset="0"/>
                <a:ea typeface="Tahoma" panose="020B0604030504040204" pitchFamily="34" charset="0"/>
                <a:cs typeface="Tahoma" panose="020B0604030504040204" pitchFamily="34" charset="0"/>
              </a:rPr>
              <a:t>General Awareness Training, Specific Training:  Safety, Security, Driving, and etc.</a:t>
            </a:r>
          </a:p>
          <a:p>
            <a:pPr lvl="1">
              <a:lnSpc>
                <a:spcPct val="150000"/>
              </a:lnSpc>
            </a:pPr>
            <a:r>
              <a:rPr lang="en-US" sz="1266" dirty="0">
                <a:solidFill>
                  <a:srgbClr val="00B5CC"/>
                </a:solidFill>
                <a:latin typeface="Tahoma" panose="020B0604030504040204" pitchFamily="34" charset="0"/>
                <a:ea typeface="Tahoma" panose="020B0604030504040204" pitchFamily="34" charset="0"/>
                <a:cs typeface="Tahoma" panose="020B0604030504040204" pitchFamily="34" charset="0"/>
              </a:rPr>
              <a:t>Maintaining Training Records</a:t>
            </a:r>
          </a:p>
          <a:p>
            <a:pPr lvl="1">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lnSpc>
                <a:spcPct val="150000"/>
              </a:lnSpc>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12022147"/>
              </p:ext>
            </p:extLst>
          </p:nvPr>
        </p:nvGraphicFramePr>
        <p:xfrm>
          <a:off x="4787900" y="940164"/>
          <a:ext cx="7188200" cy="518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2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2BCB438-1C97-9D4B-A963-DA15FECA1E35}"/>
              </a:ext>
            </a:extLst>
          </p:cNvPr>
          <p:cNvSpPr txBox="1">
            <a:spLocks/>
          </p:cNvSpPr>
          <p:nvPr/>
        </p:nvSpPr>
        <p:spPr>
          <a:xfrm>
            <a:off x="539598" y="1163958"/>
            <a:ext cx="10772172" cy="4738246"/>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lnSpc>
                <a:spcPct val="150000"/>
              </a:lnSpc>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a:extLst>
              <a:ext uri="{FF2B5EF4-FFF2-40B4-BE49-F238E27FC236}">
                <a16:creationId xmlns:a16="http://schemas.microsoft.com/office/drawing/2014/main" id="{C2BCB438-1C97-9D4B-A963-DA15FECA1E35}"/>
              </a:ext>
            </a:extLst>
          </p:cNvPr>
          <p:cNvSpPr txBox="1">
            <a:spLocks/>
          </p:cNvSpPr>
          <p:nvPr/>
        </p:nvSpPr>
        <p:spPr>
          <a:xfrm>
            <a:off x="539598" y="1163957"/>
            <a:ext cx="10598302" cy="1274443"/>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066785" lvl="1" indent="-457200">
              <a:lnSpc>
                <a:spcPct val="150000"/>
              </a:lnSpc>
              <a:buFont typeface="+mj-lt"/>
              <a:buAutoNum type="arabicPeriod" startAt="3"/>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Dangerous Goods Labeling  </a:t>
            </a:r>
          </a:p>
        </p:txBody>
      </p:sp>
      <p:sp>
        <p:nvSpPr>
          <p:cNvPr id="10" name="Title 1">
            <a:extLst>
              <a:ext uri="{FF2B5EF4-FFF2-40B4-BE49-F238E27FC236}">
                <a16:creationId xmlns:a16="http://schemas.microsoft.com/office/drawing/2014/main" id="{9E8AFC23-6FC4-4ADC-BCD8-A830E2215260}"/>
              </a:ext>
            </a:extLst>
          </p:cNvPr>
          <p:cNvSpPr txBox="1">
            <a:spLocks/>
          </p:cNvSpPr>
          <p:nvPr/>
        </p:nvSpPr>
        <p:spPr>
          <a:xfrm>
            <a:off x="968414" y="228340"/>
            <a:ext cx="11223585" cy="571500"/>
          </a:xfrm>
          <a:prstGeom prst="rect">
            <a:avLst/>
          </a:prstGeom>
        </p:spPr>
        <p:txBody>
          <a:bodyPr>
            <a:normAutofit lnSpcReduction="1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dirty="0">
                <a:solidFill>
                  <a:srgbClr val="00728F"/>
                </a:solidFill>
                <a:latin typeface="Tahoma" panose="020B0604030504040204" pitchFamily="34" charset="0"/>
                <a:ea typeface="Tahoma" panose="020B0604030504040204" pitchFamily="34" charset="0"/>
                <a:cs typeface="Tahoma" panose="020B0604030504040204" pitchFamily="34" charset="0"/>
              </a:rPr>
              <a:t>Implementation of ADR requirements </a:t>
            </a:r>
          </a:p>
        </p:txBody>
      </p:sp>
      <p:pic>
        <p:nvPicPr>
          <p:cNvPr id="11" name="Picture 10" descr="A picture containing room&#10;&#10;Description automatically generated">
            <a:extLst>
              <a:ext uri="{FF2B5EF4-FFF2-40B4-BE49-F238E27FC236}">
                <a16:creationId xmlns:a16="http://schemas.microsoft.com/office/drawing/2014/main" id="{8087C385-1CB6-4875-8598-F0120FC84D0D}"/>
              </a:ext>
            </a:extLst>
          </p:cNvPr>
          <p:cNvPicPr>
            <a:picLocks noChangeAspect="1"/>
          </p:cNvPicPr>
          <p:nvPr/>
        </p:nvPicPr>
        <p:blipFill>
          <a:blip r:embed="rId3"/>
          <a:stretch>
            <a:fillRect/>
          </a:stretch>
        </p:blipFill>
        <p:spPr>
          <a:xfrm>
            <a:off x="287547" y="1663305"/>
            <a:ext cx="9744948" cy="507549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30235644"/>
              </p:ext>
            </p:extLst>
          </p:nvPr>
        </p:nvGraphicFramePr>
        <p:xfrm>
          <a:off x="9983638" y="3282740"/>
          <a:ext cx="2035834" cy="1778000"/>
        </p:xfrm>
        <a:graphic>
          <a:graphicData uri="http://schemas.openxmlformats.org/drawingml/2006/table">
            <a:tbl>
              <a:tblPr firstRow="1" bandRow="1">
                <a:tableStyleId>{5C22544A-7EE6-4342-B048-85BDC9FD1C3A}</a:tableStyleId>
              </a:tblPr>
              <a:tblGrid>
                <a:gridCol w="759563">
                  <a:extLst>
                    <a:ext uri="{9D8B030D-6E8A-4147-A177-3AD203B41FA5}">
                      <a16:colId xmlns:a16="http://schemas.microsoft.com/office/drawing/2014/main" val="20000"/>
                    </a:ext>
                  </a:extLst>
                </a:gridCol>
                <a:gridCol w="1276271">
                  <a:extLst>
                    <a:ext uri="{9D8B030D-6E8A-4147-A177-3AD203B41FA5}">
                      <a16:colId xmlns:a16="http://schemas.microsoft.com/office/drawing/2014/main" val="20001"/>
                    </a:ext>
                  </a:extLst>
                </a:gridCol>
              </a:tblGrid>
              <a:tr h="370840">
                <a:tc>
                  <a:txBody>
                    <a:bodyPr/>
                    <a:lstStyle/>
                    <a:p>
                      <a:pPr algn="ctr"/>
                      <a:r>
                        <a:rPr lang="en-US" sz="1400" dirty="0"/>
                        <a:t>Packing Group </a:t>
                      </a:r>
                    </a:p>
                  </a:txBody>
                  <a:tcPr anchor="ctr"/>
                </a:tc>
                <a:tc>
                  <a:txBody>
                    <a:bodyPr/>
                    <a:lstStyle/>
                    <a:p>
                      <a:pPr algn="ctr"/>
                      <a:r>
                        <a:rPr lang="en-US" sz="1400" dirty="0"/>
                        <a:t>Danger Level</a:t>
                      </a:r>
                    </a:p>
                  </a:txBody>
                  <a:tcPr anchor="ctr"/>
                </a:tc>
                <a:extLst>
                  <a:ext uri="{0D108BD9-81ED-4DB2-BD59-A6C34878D82A}">
                    <a16:rowId xmlns:a16="http://schemas.microsoft.com/office/drawing/2014/main" val="10000"/>
                  </a:ext>
                </a:extLst>
              </a:tr>
              <a:tr h="370840">
                <a:tc>
                  <a:txBody>
                    <a:bodyPr/>
                    <a:lstStyle/>
                    <a:p>
                      <a:pPr algn="ctr"/>
                      <a:r>
                        <a:rPr lang="en-US" sz="1400" dirty="0"/>
                        <a:t>I</a:t>
                      </a:r>
                    </a:p>
                  </a:txBody>
                  <a:tcPr anchor="ctr"/>
                </a:tc>
                <a:tc>
                  <a:txBody>
                    <a:bodyPr/>
                    <a:lstStyle/>
                    <a:p>
                      <a:pPr algn="ctr"/>
                      <a:r>
                        <a:rPr lang="en-US" sz="1400" dirty="0"/>
                        <a:t>High Danger </a:t>
                      </a:r>
                    </a:p>
                  </a:txBody>
                  <a:tcPr anchor="ctr"/>
                </a:tc>
                <a:extLst>
                  <a:ext uri="{0D108BD9-81ED-4DB2-BD59-A6C34878D82A}">
                    <a16:rowId xmlns:a16="http://schemas.microsoft.com/office/drawing/2014/main" val="10001"/>
                  </a:ext>
                </a:extLst>
              </a:tr>
              <a:tr h="370840">
                <a:tc>
                  <a:txBody>
                    <a:bodyPr/>
                    <a:lstStyle/>
                    <a:p>
                      <a:pPr algn="ctr"/>
                      <a:r>
                        <a:rPr lang="en-US" sz="1400" dirty="0"/>
                        <a:t>II</a:t>
                      </a:r>
                    </a:p>
                  </a:txBody>
                  <a:tcPr anchor="ctr"/>
                </a:tc>
                <a:tc>
                  <a:txBody>
                    <a:bodyPr/>
                    <a:lstStyle/>
                    <a:p>
                      <a:pPr algn="ctr"/>
                      <a:r>
                        <a:rPr lang="en-US" sz="1400" dirty="0"/>
                        <a:t>Medium Danger </a:t>
                      </a:r>
                    </a:p>
                  </a:txBody>
                  <a:tcPr anchor="ctr"/>
                </a:tc>
                <a:extLst>
                  <a:ext uri="{0D108BD9-81ED-4DB2-BD59-A6C34878D82A}">
                    <a16:rowId xmlns:a16="http://schemas.microsoft.com/office/drawing/2014/main" val="10002"/>
                  </a:ext>
                </a:extLst>
              </a:tr>
              <a:tr h="370840">
                <a:tc>
                  <a:txBody>
                    <a:bodyPr/>
                    <a:lstStyle/>
                    <a:p>
                      <a:pPr algn="ctr"/>
                      <a:r>
                        <a:rPr lang="en-US" sz="1400" dirty="0"/>
                        <a:t>III</a:t>
                      </a:r>
                    </a:p>
                  </a:txBody>
                  <a:tcPr anchor="ctr"/>
                </a:tc>
                <a:tc>
                  <a:txBody>
                    <a:bodyPr/>
                    <a:lstStyle/>
                    <a:p>
                      <a:pPr algn="ctr"/>
                      <a:r>
                        <a:rPr lang="en-US" sz="1400" dirty="0"/>
                        <a:t>Low Danger </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250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2BCB438-1C97-9D4B-A963-DA15FECA1E35}"/>
              </a:ext>
            </a:extLst>
          </p:cNvPr>
          <p:cNvSpPr txBox="1">
            <a:spLocks/>
          </p:cNvSpPr>
          <p:nvPr/>
        </p:nvSpPr>
        <p:spPr>
          <a:xfrm>
            <a:off x="539598" y="1163958"/>
            <a:ext cx="10772172" cy="4738246"/>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marL="609585" lvl="1" indent="0">
              <a:lnSpc>
                <a:spcPct val="150000"/>
              </a:lnSpc>
              <a:buFont typeface="Arial" panose="020B0604020202020204" pitchFamily="34" charset="0"/>
              <a:buNone/>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sz="2000" dirty="0">
              <a:solidFill>
                <a:srgbClr val="00B5CC"/>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a:extLst>
              <a:ext uri="{FF2B5EF4-FFF2-40B4-BE49-F238E27FC236}">
                <a16:creationId xmlns:a16="http://schemas.microsoft.com/office/drawing/2014/main" id="{C2BCB438-1C97-9D4B-A963-DA15FECA1E35}"/>
              </a:ext>
            </a:extLst>
          </p:cNvPr>
          <p:cNvSpPr txBox="1">
            <a:spLocks/>
          </p:cNvSpPr>
          <p:nvPr/>
        </p:nvSpPr>
        <p:spPr>
          <a:xfrm>
            <a:off x="539598" y="1163957"/>
            <a:ext cx="5299151" cy="1274443"/>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066785" lvl="1" indent="-457200">
              <a:lnSpc>
                <a:spcPct val="150000"/>
              </a:lnSpc>
              <a:buFont typeface="+mj-lt"/>
              <a:buAutoNum type="arabicPeriod" startAt="4"/>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Packing, Marking and Labeling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90" y="2406650"/>
            <a:ext cx="528041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a:extLst>
              <a:ext uri="{FF2B5EF4-FFF2-40B4-BE49-F238E27FC236}">
                <a16:creationId xmlns:a16="http://schemas.microsoft.com/office/drawing/2014/main" id="{C2BCB438-1C97-9D4B-A963-DA15FECA1E35}"/>
              </a:ext>
            </a:extLst>
          </p:cNvPr>
          <p:cNvSpPr txBox="1">
            <a:spLocks/>
          </p:cNvSpPr>
          <p:nvPr/>
        </p:nvSpPr>
        <p:spPr>
          <a:xfrm>
            <a:off x="6580206" y="1132207"/>
            <a:ext cx="5299151" cy="1274443"/>
          </a:xfrm>
          <a:prstGeom prst="rect">
            <a:avLst/>
          </a:prstGeom>
        </p:spPr>
        <p:txBody>
          <a:bodyPr>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066785" lvl="1" indent="-457200">
              <a:lnSpc>
                <a:spcPct val="150000"/>
              </a:lnSpc>
              <a:buFont typeface="+mj-lt"/>
              <a:buAutoNum type="arabicPeriod" startAt="5"/>
            </a:pPr>
            <a:r>
              <a:rPr lang="en-US" sz="2000" dirty="0">
                <a:solidFill>
                  <a:srgbClr val="00728F"/>
                </a:solidFill>
                <a:latin typeface="Tahoma" panose="020B0604030504040204" pitchFamily="34" charset="0"/>
                <a:ea typeface="Tahoma" panose="020B0604030504040204" pitchFamily="34" charset="0"/>
                <a:cs typeface="Tahoma" panose="020B0604030504040204" pitchFamily="34" charset="0"/>
              </a:rPr>
              <a:t>Vehicle Marking and Labelling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805" y="2117379"/>
            <a:ext cx="4749952" cy="2831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E8EE1162-511A-491F-8CCB-041337704D59}"/>
              </a:ext>
            </a:extLst>
          </p:cNvPr>
          <p:cNvSpPr txBox="1">
            <a:spLocks/>
          </p:cNvSpPr>
          <p:nvPr/>
        </p:nvSpPr>
        <p:spPr>
          <a:xfrm>
            <a:off x="968414" y="228340"/>
            <a:ext cx="11223585" cy="571500"/>
          </a:xfrm>
          <a:prstGeom prst="rect">
            <a:avLst/>
          </a:prstGeom>
        </p:spPr>
        <p:txBody>
          <a:bodyPr>
            <a:normAutofit lnSpcReduction="10000"/>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3200" dirty="0">
                <a:solidFill>
                  <a:srgbClr val="00728F"/>
                </a:solidFill>
                <a:latin typeface="Tahoma" panose="020B0604030504040204" pitchFamily="34" charset="0"/>
                <a:ea typeface="Tahoma" panose="020B0604030504040204" pitchFamily="34" charset="0"/>
                <a:cs typeface="Tahoma" panose="020B0604030504040204" pitchFamily="34" charset="0"/>
              </a:rPr>
              <a:t>Implementation of ADR requirements </a:t>
            </a:r>
          </a:p>
        </p:txBody>
      </p:sp>
    </p:spTree>
    <p:extLst>
      <p:ext uri="{BB962C8B-B14F-4D97-AF65-F5344CB8AC3E}">
        <p14:creationId xmlns:p14="http://schemas.microsoft.com/office/powerpoint/2010/main" val="265267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1A243A65-4733-43DA-BA8A-3B2DEB0B6660}"/>
              </a:ext>
            </a:extLst>
          </p:cNvPr>
          <p:cNvPicPr>
            <a:picLocks noChangeAspect="1"/>
          </p:cNvPicPr>
          <p:nvPr/>
        </p:nvPicPr>
        <p:blipFill>
          <a:blip r:embed="rId2"/>
          <a:stretch>
            <a:fillRect/>
          </a:stretch>
        </p:blipFill>
        <p:spPr>
          <a:xfrm>
            <a:off x="2294626" y="181724"/>
            <a:ext cx="9239906" cy="6004608"/>
          </a:xfrm>
          <a:prstGeom prst="rect">
            <a:avLst/>
          </a:prstGeom>
        </p:spPr>
      </p:pic>
    </p:spTree>
    <p:extLst>
      <p:ext uri="{BB962C8B-B14F-4D97-AF65-F5344CB8AC3E}">
        <p14:creationId xmlns:p14="http://schemas.microsoft.com/office/powerpoint/2010/main" val="339922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A2A206-69B8-4F1B-BD82-504CD97AE573}"/>
              </a:ext>
            </a:extLst>
          </p:cNvPr>
          <p:cNvPicPr>
            <a:picLocks noChangeAspect="1"/>
          </p:cNvPicPr>
          <p:nvPr/>
        </p:nvPicPr>
        <p:blipFill>
          <a:blip r:embed="rId2"/>
          <a:stretch>
            <a:fillRect/>
          </a:stretch>
        </p:blipFill>
        <p:spPr>
          <a:xfrm>
            <a:off x="2099094" y="0"/>
            <a:ext cx="9729300" cy="6858000"/>
          </a:xfrm>
          <a:prstGeom prst="rect">
            <a:avLst/>
          </a:prstGeom>
        </p:spPr>
      </p:pic>
    </p:spTree>
    <p:extLst>
      <p:ext uri="{BB962C8B-B14F-4D97-AF65-F5344CB8AC3E}">
        <p14:creationId xmlns:p14="http://schemas.microsoft.com/office/powerpoint/2010/main" val="1840497201"/>
      </p:ext>
    </p:extLst>
  </p:cSld>
  <p:clrMapOvr>
    <a:masterClrMapping/>
  </p:clrMapOvr>
</p:sld>
</file>

<file path=ppt/theme/theme1.xml><?xml version="1.0" encoding="utf-8"?>
<a:theme xmlns:a="http://schemas.openxmlformats.org/drawingml/2006/main" name="QAFCO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AFCO " id="{BB77A645-F073-3043-A4E5-4D838571449C}" vid="{78055EE8-1485-4E45-8128-8627487CE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QAFCO </Template>
  <TotalTime>10665</TotalTime>
  <Words>723</Words>
  <Application>Microsoft Office PowerPoint</Application>
  <PresentationFormat>Widescreen</PresentationFormat>
  <Paragraphs>160</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Tahoma</vt:lpstr>
      <vt:lpstr>QAFCO </vt:lpstr>
      <vt:lpstr>Handling and Management of Dangerous Goods (DG) at industrial site in accordance to ADR regulation</vt:lpstr>
      <vt:lpstr>Agenda</vt:lpstr>
      <vt:lpstr>Introducing ADR Regulation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Fatma Al-Raisi</dc:creator>
  <cp:lastModifiedBy>Fatma Al-Raisi</cp:lastModifiedBy>
  <cp:revision>157</cp:revision>
  <dcterms:created xsi:type="dcterms:W3CDTF">2018-10-02T07:43:01Z</dcterms:created>
  <dcterms:modified xsi:type="dcterms:W3CDTF">2020-02-05T04:11:30Z</dcterms:modified>
</cp:coreProperties>
</file>